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B73-EAFA-4A89-AF75-23898A3C9E1A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B127-7725-4216-9207-11D06E0202DF}" type="slidenum">
              <a:rPr lang="en-AU" smtClean="0"/>
              <a:t>‹#›</a:t>
            </a:fld>
            <a:endParaRPr lang="en-A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B73-EAFA-4A89-AF75-23898A3C9E1A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B127-7725-4216-9207-11D06E0202D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B73-EAFA-4A89-AF75-23898A3C9E1A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B127-7725-4216-9207-11D06E0202D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B73-EAFA-4A89-AF75-23898A3C9E1A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B127-7725-4216-9207-11D06E0202D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B73-EAFA-4A89-AF75-23898A3C9E1A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061B127-7725-4216-9207-11D06E0202DF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B73-EAFA-4A89-AF75-23898A3C9E1A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B127-7725-4216-9207-11D06E0202D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B73-EAFA-4A89-AF75-23898A3C9E1A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B127-7725-4216-9207-11D06E0202D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B73-EAFA-4A89-AF75-23898A3C9E1A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B127-7725-4216-9207-11D06E0202D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B73-EAFA-4A89-AF75-23898A3C9E1A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B127-7725-4216-9207-11D06E0202D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B73-EAFA-4A89-AF75-23898A3C9E1A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B127-7725-4216-9207-11D06E0202D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B73-EAFA-4A89-AF75-23898A3C9E1A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B127-7725-4216-9207-11D06E0202D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782B73-EAFA-4A89-AF75-23898A3C9E1A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61B127-7725-4216-9207-11D06E0202DF}" type="slidenum">
              <a:rPr lang="en-AU" smtClean="0"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908720"/>
            <a:ext cx="59046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 smtClean="0">
                <a:latin typeface="Foundation Handwriting" panose="020B0603050302020204" pitchFamily="34" charset="0"/>
              </a:rPr>
              <a:t>Place Value </a:t>
            </a:r>
          </a:p>
          <a:p>
            <a:pPr algn="ctr"/>
            <a:r>
              <a:rPr lang="en-AU" sz="8000" dirty="0">
                <a:latin typeface="Foundation Handwriting" panose="020B0603050302020204" pitchFamily="34" charset="0"/>
              </a:rPr>
              <a:t>w</a:t>
            </a:r>
            <a:r>
              <a:rPr lang="en-AU" sz="8000" dirty="0" smtClean="0">
                <a:latin typeface="Foundation Handwriting" panose="020B0603050302020204" pitchFamily="34" charset="0"/>
              </a:rPr>
              <a:t>ith </a:t>
            </a:r>
          </a:p>
          <a:p>
            <a:pPr algn="ctr"/>
            <a:r>
              <a:rPr lang="en-AU" sz="9600" dirty="0" smtClean="0">
                <a:latin typeface="Foundation Handwriting" panose="020B0603050302020204" pitchFamily="34" charset="0"/>
              </a:rPr>
              <a:t>2</a:t>
            </a:r>
            <a:r>
              <a:rPr lang="en-AU" sz="8000" dirty="0" smtClean="0">
                <a:latin typeface="Foundation Handwriting" panose="020B0603050302020204" pitchFamily="34" charset="0"/>
              </a:rPr>
              <a:t>B</a:t>
            </a:r>
            <a:endParaRPr lang="en-AU" sz="8000" dirty="0">
              <a:latin typeface="Foundation Handwriti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229600" cy="462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33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229600" cy="462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58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229600" cy="462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68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229600" cy="462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81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229600" cy="462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4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29600" cy="462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229600" cy="462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48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229600" cy="462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90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229600" cy="462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26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229600" cy="462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04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229600" cy="462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30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229600" cy="462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52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</TotalTime>
  <Words>4</Words>
  <Application>Microsoft Office PowerPoint</Application>
  <PresentationFormat>On-screen Show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Betts, Mark</dc:creator>
  <cp:lastModifiedBy>Betts, Mark</cp:lastModifiedBy>
  <cp:revision>2</cp:revision>
  <dcterms:created xsi:type="dcterms:W3CDTF">2015-03-17T02:15:19Z</dcterms:created>
  <dcterms:modified xsi:type="dcterms:W3CDTF">2015-03-17T02:23:31Z</dcterms:modified>
</cp:coreProperties>
</file>