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335F-A518-4B9A-A368-0C6116850203}" type="datetimeFigureOut">
              <a:rPr lang="en-AU" smtClean="0"/>
              <a:t>26/03/2015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8EE4-18D2-4F7C-83FA-5269F0FFE6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330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335F-A518-4B9A-A368-0C6116850203}" type="datetimeFigureOut">
              <a:rPr lang="en-AU" smtClean="0"/>
              <a:t>26/03/2015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8EE4-18D2-4F7C-83FA-5269F0FFE6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921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335F-A518-4B9A-A368-0C6116850203}" type="datetimeFigureOut">
              <a:rPr lang="en-AU" smtClean="0"/>
              <a:t>26/03/2015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8EE4-18D2-4F7C-83FA-5269F0FFE6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444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335F-A518-4B9A-A368-0C6116850203}" type="datetimeFigureOut">
              <a:rPr lang="en-AU" smtClean="0"/>
              <a:t>26/03/2015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8EE4-18D2-4F7C-83FA-5269F0FFE6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216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335F-A518-4B9A-A368-0C6116850203}" type="datetimeFigureOut">
              <a:rPr lang="en-AU" smtClean="0"/>
              <a:t>26/03/2015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8EE4-18D2-4F7C-83FA-5269F0FFE6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495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335F-A518-4B9A-A368-0C6116850203}" type="datetimeFigureOut">
              <a:rPr lang="en-AU" smtClean="0"/>
              <a:t>26/03/2015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8EE4-18D2-4F7C-83FA-5269F0FFE6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106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335F-A518-4B9A-A368-0C6116850203}" type="datetimeFigureOut">
              <a:rPr lang="en-AU" smtClean="0"/>
              <a:t>26/03/2015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8EE4-18D2-4F7C-83FA-5269F0FFE6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458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335F-A518-4B9A-A368-0C6116850203}" type="datetimeFigureOut">
              <a:rPr lang="en-AU" smtClean="0"/>
              <a:t>26/03/2015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8EE4-18D2-4F7C-83FA-5269F0FFE6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292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335F-A518-4B9A-A368-0C6116850203}" type="datetimeFigureOut">
              <a:rPr lang="en-AU" smtClean="0"/>
              <a:t>26/03/2015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8EE4-18D2-4F7C-83FA-5269F0FFE6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806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335F-A518-4B9A-A368-0C6116850203}" type="datetimeFigureOut">
              <a:rPr lang="en-AU" smtClean="0"/>
              <a:t>26/03/2015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8EE4-18D2-4F7C-83FA-5269F0FFE6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71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335F-A518-4B9A-A368-0C6116850203}" type="datetimeFigureOut">
              <a:rPr lang="en-AU" smtClean="0"/>
              <a:t>26/03/2015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8EE4-18D2-4F7C-83FA-5269F0FFE6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019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9335F-A518-4B9A-A368-0C6116850203}" type="datetimeFigureOut">
              <a:rPr lang="en-AU" smtClean="0"/>
              <a:t>26/03/2015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D8EE4-18D2-4F7C-83FA-5269F0FFE6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58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509120"/>
            <a:ext cx="8352928" cy="201622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AU" sz="2800" dirty="0" err="1" smtClean="0">
                <a:latin typeface="Agency FB" panose="020B0503020202020204" pitchFamily="34" charset="0"/>
              </a:rPr>
              <a:t>Kade</a:t>
            </a:r>
            <a:r>
              <a:rPr lang="en-AU" sz="2800" dirty="0" smtClean="0">
                <a:latin typeface="Agency FB" panose="020B0503020202020204" pitchFamily="34" charset="0"/>
              </a:rPr>
              <a:t> made these palm cards for his speech.</a:t>
            </a:r>
            <a:br>
              <a:rPr lang="en-AU" sz="2800" dirty="0" smtClean="0">
                <a:latin typeface="Agency FB" panose="020B0503020202020204" pitchFamily="34" charset="0"/>
              </a:rPr>
            </a:br>
            <a:r>
              <a:rPr lang="en-AU" sz="2800" dirty="0" smtClean="0">
                <a:latin typeface="Agency FB" panose="020B0503020202020204" pitchFamily="34" charset="0"/>
              </a:rPr>
              <a:t>What information can you get from the pictures? How do you know what order to put them in? Could you give a speech about an ambulance using his cards? Have a go!!!</a:t>
            </a:r>
            <a:endParaRPr lang="en-AU" sz="2800" dirty="0">
              <a:latin typeface="Agency FB" panose="020B05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7992888" cy="4032448"/>
          </a:xfrm>
        </p:spPr>
        <p:txBody>
          <a:bodyPr>
            <a:normAutofit/>
          </a:bodyPr>
          <a:lstStyle/>
          <a:p>
            <a:r>
              <a:rPr lang="en-AU" u="sng" dirty="0" smtClean="0">
                <a:latin typeface="Arial Narrow" panose="020B0606020202030204" pitchFamily="34" charset="0"/>
              </a:rPr>
              <a:t>Transport Speech</a:t>
            </a:r>
          </a:p>
          <a:p>
            <a:r>
              <a:rPr lang="en-AU" dirty="0" smtClean="0">
                <a:latin typeface="Arial Narrow" panose="020B0606020202030204" pitchFamily="34" charset="0"/>
              </a:rPr>
              <a:t>This term we have been learning about how to organise our thoughts when we are giving a speech.</a:t>
            </a:r>
          </a:p>
          <a:p>
            <a:r>
              <a:rPr lang="en-AU" dirty="0" smtClean="0">
                <a:latin typeface="Arial Narrow" panose="020B0606020202030204" pitchFamily="34" charset="0"/>
              </a:rPr>
              <a:t>Using pictures is a great way to represent the ideas in our head.</a:t>
            </a:r>
          </a:p>
          <a:p>
            <a:r>
              <a:rPr lang="en-AU" dirty="0" smtClean="0">
                <a:latin typeface="Arial Narrow" panose="020B0606020202030204" pitchFamily="34" charset="0"/>
              </a:rPr>
              <a:t>We can draw these pictures on palm cards to guide us when we are speaking to the audience.</a:t>
            </a:r>
            <a:endParaRPr lang="en-A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3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DCIM\100EKZX5\100_02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7" t="6319" r="12645" b="4309"/>
          <a:stretch/>
        </p:blipFill>
        <p:spPr bwMode="auto">
          <a:xfrm>
            <a:off x="827584" y="836711"/>
            <a:ext cx="7416824" cy="521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56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DCIM\100EKZX5\100_02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2" t="6320" r="13295" b="9312"/>
          <a:stretch/>
        </p:blipFill>
        <p:spPr bwMode="auto">
          <a:xfrm>
            <a:off x="827584" y="980728"/>
            <a:ext cx="7649546" cy="4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26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:\DCIM\100EKZX5\100_02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6" t="3327" r="15027" b="13160"/>
          <a:stretch/>
        </p:blipFill>
        <p:spPr bwMode="auto">
          <a:xfrm>
            <a:off x="755576" y="836712"/>
            <a:ext cx="7416824" cy="519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570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G:\DCIM\100EKZX5\100_02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r="12430" b="7388"/>
          <a:stretch/>
        </p:blipFill>
        <p:spPr bwMode="auto">
          <a:xfrm>
            <a:off x="899592" y="836712"/>
            <a:ext cx="7416824" cy="53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32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:\DCIM\100EKZX5\100_02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3" t="7561" r="15244" b="5078"/>
          <a:stretch/>
        </p:blipFill>
        <p:spPr bwMode="auto">
          <a:xfrm>
            <a:off x="827584" y="692696"/>
            <a:ext cx="762840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554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CIM\100EKZX5\100_02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6" t="7837" r="16326" b="7002"/>
          <a:stretch/>
        </p:blipFill>
        <p:spPr bwMode="auto">
          <a:xfrm>
            <a:off x="1115616" y="764704"/>
            <a:ext cx="7272808" cy="524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489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63</Words>
  <Application>Microsoft Office PowerPoint</Application>
  <PresentationFormat>On-screen Show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Kade made these palm cards for his speech. What information can you get from the pictures? How do you know what order to put them in? Could you give a speech about an ambulance using his cards? Have a go!!!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Vaughan</dc:creator>
  <cp:lastModifiedBy>Christine Vaughan</cp:lastModifiedBy>
  <cp:revision>3</cp:revision>
  <dcterms:created xsi:type="dcterms:W3CDTF">2015-03-26T10:50:13Z</dcterms:created>
  <dcterms:modified xsi:type="dcterms:W3CDTF">2015-03-26T11:17:50Z</dcterms:modified>
</cp:coreProperties>
</file>