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9" r:id="rId5"/>
    <p:sldId id="258" r:id="rId6"/>
    <p:sldId id="260" r:id="rId7"/>
    <p:sldId id="261" r:id="rId8"/>
    <p:sldId id="25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33D2-D968-40B7-B523-5D903CAC762E}" type="datetimeFigureOut">
              <a:rPr lang="en-AU" smtClean="0"/>
              <a:t>25/03/2015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8AC-6328-4C67-8030-81F801B18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838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33D2-D968-40B7-B523-5D903CAC762E}" type="datetimeFigureOut">
              <a:rPr lang="en-AU" smtClean="0"/>
              <a:t>25/03/2015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8AC-6328-4C67-8030-81F801B18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9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33D2-D968-40B7-B523-5D903CAC762E}" type="datetimeFigureOut">
              <a:rPr lang="en-AU" smtClean="0"/>
              <a:t>25/03/2015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8AC-6328-4C67-8030-81F801B18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841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33D2-D968-40B7-B523-5D903CAC762E}" type="datetimeFigureOut">
              <a:rPr lang="en-AU" smtClean="0"/>
              <a:t>25/03/2015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8AC-6328-4C67-8030-81F801B18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74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33D2-D968-40B7-B523-5D903CAC762E}" type="datetimeFigureOut">
              <a:rPr lang="en-AU" smtClean="0"/>
              <a:t>25/03/2015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8AC-6328-4C67-8030-81F801B18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222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33D2-D968-40B7-B523-5D903CAC762E}" type="datetimeFigureOut">
              <a:rPr lang="en-AU" smtClean="0"/>
              <a:t>25/03/2015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8AC-6328-4C67-8030-81F801B18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2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33D2-D968-40B7-B523-5D903CAC762E}" type="datetimeFigureOut">
              <a:rPr lang="en-AU" smtClean="0"/>
              <a:t>25/03/2015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8AC-6328-4C67-8030-81F801B18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04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33D2-D968-40B7-B523-5D903CAC762E}" type="datetimeFigureOut">
              <a:rPr lang="en-AU" smtClean="0"/>
              <a:t>25/03/2015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8AC-6328-4C67-8030-81F801B18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21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33D2-D968-40B7-B523-5D903CAC762E}" type="datetimeFigureOut">
              <a:rPr lang="en-AU" smtClean="0"/>
              <a:t>25/03/2015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8AC-6328-4C67-8030-81F801B18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59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33D2-D968-40B7-B523-5D903CAC762E}" type="datetimeFigureOut">
              <a:rPr lang="en-AU" smtClean="0"/>
              <a:t>25/03/2015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8AC-6328-4C67-8030-81F801B18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83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33D2-D968-40B7-B523-5D903CAC762E}" type="datetimeFigureOut">
              <a:rPr lang="en-AU" smtClean="0"/>
              <a:t>25/03/2015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B8AC-6328-4C67-8030-81F801B18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45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233D2-D968-40B7-B523-5D903CAC762E}" type="datetimeFigureOut">
              <a:rPr lang="en-AU" smtClean="0"/>
              <a:t>25/03/2015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B8AC-6328-4C67-8030-81F801B18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99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Making Cars 2015\100_2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2106" y="1383927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Making Cars 2015\100_25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2313" y="5157318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Making Cars 2015\100_25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08848" y="646936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:\Making Cars 2015\100_25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9593" y="1374478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:\Making Cars 2015\100_25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066" y="595318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F:\Making Cars 2015\100_25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7555" y="595318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:\DCIM\100EKZX5\100_00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7555" y="2800641"/>
            <a:ext cx="1800000" cy="10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:\DCIM\100EKZX5\100_00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2586" y="2782692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H:\DCIM\100EKZX5\100_00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08848" y="5102960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H:\DCIM\100EKZX5\100_001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064" y="5127725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:\DCIM\100EKZX5\100_001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08848" y="2821330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H:\DCIM\100EKZX5\100_001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065" y="2809823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H:\DCIM\100EKZX5\100_002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2586" y="669755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87824" y="2852936"/>
            <a:ext cx="3089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Agency FB" panose="020B0503020202020204" pitchFamily="34" charset="0"/>
              </a:rPr>
              <a:t>First we collected the </a:t>
            </a:r>
            <a:r>
              <a:rPr lang="en-AU" sz="2800" u="sng" dirty="0" smtClean="0">
                <a:latin typeface="Agency FB" panose="020B0503020202020204" pitchFamily="34" charset="0"/>
              </a:rPr>
              <a:t>materials</a:t>
            </a:r>
            <a:r>
              <a:rPr lang="en-AU" sz="2800" dirty="0" smtClean="0">
                <a:latin typeface="Agency FB" panose="020B0503020202020204" pitchFamily="34" charset="0"/>
              </a:rPr>
              <a:t>. Then we followed the </a:t>
            </a:r>
            <a:r>
              <a:rPr lang="en-AU" sz="2800" u="sng" dirty="0" smtClean="0">
                <a:latin typeface="Agency FB" panose="020B0503020202020204" pitchFamily="34" charset="0"/>
              </a:rPr>
              <a:t>instructions</a:t>
            </a:r>
            <a:r>
              <a:rPr lang="en-AU" sz="2800" dirty="0" smtClean="0">
                <a:latin typeface="Agency FB" panose="020B0503020202020204" pitchFamily="34" charset="0"/>
              </a:rPr>
              <a:t> to make the car.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5516" y="276005"/>
            <a:ext cx="293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u="sng" dirty="0" smtClean="0">
                <a:latin typeface="Agency FB" panose="020B0503020202020204" pitchFamily="34" charset="0"/>
              </a:rPr>
              <a:t>Making the Cars</a:t>
            </a:r>
            <a:endParaRPr lang="en-AU" sz="2800" u="sng" dirty="0">
              <a:latin typeface="Agency FB" panose="020B0503020202020204" pitchFamily="34" charset="0"/>
            </a:endParaRPr>
          </a:p>
        </p:txBody>
      </p:sp>
      <p:pic>
        <p:nvPicPr>
          <p:cNvPr id="2050" name="Picture 2" descr="G:\DCIM\100EKZX5\100_022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9741" y="5098157"/>
            <a:ext cx="1778042" cy="10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DCIM\100EKZX5\100_25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t="15173" r="25375" b="4682"/>
          <a:stretch/>
        </p:blipFill>
        <p:spPr bwMode="auto">
          <a:xfrm>
            <a:off x="6930299" y="3108269"/>
            <a:ext cx="1962181" cy="151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CIM\100EKZX5\100_25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0" t="11283" r="16622" b="9351"/>
          <a:stretch/>
        </p:blipFill>
        <p:spPr bwMode="auto">
          <a:xfrm>
            <a:off x="1111077" y="3117156"/>
            <a:ext cx="1966402" cy="15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DCIM\100EKZX5\100_25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113" r="12026" b="14798"/>
          <a:stretch/>
        </p:blipFill>
        <p:spPr bwMode="auto">
          <a:xfrm>
            <a:off x="3977971" y="5006894"/>
            <a:ext cx="1924669" cy="14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DCIM\100EKZX5\100_25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9" t="3112" r="28439" b="17522"/>
          <a:stretch/>
        </p:blipFill>
        <p:spPr bwMode="auto">
          <a:xfrm>
            <a:off x="3980447" y="3108270"/>
            <a:ext cx="1962182" cy="151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DCIM\100EKZX5\100_255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t="13617" r="31722" b="15576"/>
          <a:stretch/>
        </p:blipFill>
        <p:spPr bwMode="auto">
          <a:xfrm>
            <a:off x="3986792" y="1196752"/>
            <a:ext cx="1935236" cy="14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:\DCIM\100EKZX5\100_25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6225" r="22531" b="15576"/>
          <a:stretch/>
        </p:blipFill>
        <p:spPr bwMode="auto">
          <a:xfrm>
            <a:off x="6978335" y="1226714"/>
            <a:ext cx="1896021" cy="14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:\DCIM\100EKZX5\100_255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r="13777"/>
          <a:stretch/>
        </p:blipFill>
        <p:spPr bwMode="auto">
          <a:xfrm>
            <a:off x="1097651" y="1196753"/>
            <a:ext cx="1935237" cy="14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:\DCIM\100EKZX5\100_256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r="10333"/>
          <a:stretch/>
        </p:blipFill>
        <p:spPr bwMode="auto">
          <a:xfrm>
            <a:off x="1114328" y="4993077"/>
            <a:ext cx="1918559" cy="14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:\DCIM\100EKZX5\100_256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1340" r="20270" b="7395"/>
          <a:stretch/>
        </p:blipFill>
        <p:spPr bwMode="auto">
          <a:xfrm>
            <a:off x="6962864" y="4993795"/>
            <a:ext cx="1929615" cy="14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9"/>
          <p:cNvSpPr txBox="1"/>
          <p:nvPr/>
        </p:nvSpPr>
        <p:spPr>
          <a:xfrm>
            <a:off x="305404" y="1202306"/>
            <a:ext cx="726621" cy="547007"/>
          </a:xfrm>
          <a:prstGeom prst="rect">
            <a:avLst/>
          </a:prstGeom>
          <a:solidFill>
            <a:schemeClr val="lt1"/>
          </a:solidFill>
          <a:ln w="3810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u="none">
                <a:latin typeface="Comic Sans MS" panose="030F0702030302020204" pitchFamily="66" charset="0"/>
              </a:rPr>
              <a:t>1.</a:t>
            </a:r>
          </a:p>
        </p:txBody>
      </p:sp>
      <p:sp>
        <p:nvSpPr>
          <p:cNvPr id="13" name="TextBox 31"/>
          <p:cNvSpPr txBox="1"/>
          <p:nvPr/>
        </p:nvSpPr>
        <p:spPr>
          <a:xfrm>
            <a:off x="305404" y="4993795"/>
            <a:ext cx="726621" cy="547007"/>
          </a:xfrm>
          <a:prstGeom prst="rect">
            <a:avLst/>
          </a:prstGeom>
          <a:solidFill>
            <a:schemeClr val="lt1"/>
          </a:solidFill>
          <a:ln w="3810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u="none">
                <a:latin typeface="Comic Sans MS" panose="030F0702030302020204" pitchFamily="66" charset="0"/>
              </a:rPr>
              <a:t>7.</a:t>
            </a:r>
          </a:p>
        </p:txBody>
      </p:sp>
      <p:sp>
        <p:nvSpPr>
          <p:cNvPr id="14" name="TextBox 32"/>
          <p:cNvSpPr txBox="1"/>
          <p:nvPr/>
        </p:nvSpPr>
        <p:spPr>
          <a:xfrm>
            <a:off x="6131511" y="3108270"/>
            <a:ext cx="726621" cy="547007"/>
          </a:xfrm>
          <a:prstGeom prst="rect">
            <a:avLst/>
          </a:prstGeom>
          <a:solidFill>
            <a:schemeClr val="lt1"/>
          </a:solidFill>
          <a:ln w="3810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u="none">
                <a:latin typeface="Comic Sans MS" panose="030F0702030302020204" pitchFamily="66" charset="0"/>
              </a:rPr>
              <a:t>6.</a:t>
            </a:r>
          </a:p>
        </p:txBody>
      </p:sp>
      <p:sp>
        <p:nvSpPr>
          <p:cNvPr id="15" name="TextBox 33"/>
          <p:cNvSpPr txBox="1"/>
          <p:nvPr/>
        </p:nvSpPr>
        <p:spPr>
          <a:xfrm>
            <a:off x="3185724" y="3117157"/>
            <a:ext cx="726621" cy="547007"/>
          </a:xfrm>
          <a:prstGeom prst="rect">
            <a:avLst/>
          </a:prstGeom>
          <a:solidFill>
            <a:schemeClr val="lt1"/>
          </a:solidFill>
          <a:ln w="3810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u="none">
                <a:latin typeface="Comic Sans MS" panose="030F0702030302020204" pitchFamily="66" charset="0"/>
              </a:rPr>
              <a:t>5.</a:t>
            </a:r>
          </a:p>
        </p:txBody>
      </p:sp>
      <p:sp>
        <p:nvSpPr>
          <p:cNvPr id="16" name="TextBox 34"/>
          <p:cNvSpPr txBox="1"/>
          <p:nvPr/>
        </p:nvSpPr>
        <p:spPr>
          <a:xfrm>
            <a:off x="6131511" y="1196752"/>
            <a:ext cx="726621" cy="547007"/>
          </a:xfrm>
          <a:prstGeom prst="rect">
            <a:avLst/>
          </a:prstGeom>
          <a:solidFill>
            <a:schemeClr val="lt1"/>
          </a:solidFill>
          <a:ln w="3810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u="none">
                <a:latin typeface="Comic Sans MS" panose="030F0702030302020204" pitchFamily="66" charset="0"/>
              </a:rPr>
              <a:t>3.</a:t>
            </a:r>
          </a:p>
        </p:txBody>
      </p:sp>
      <p:sp>
        <p:nvSpPr>
          <p:cNvPr id="17" name="TextBox 35"/>
          <p:cNvSpPr txBox="1"/>
          <p:nvPr/>
        </p:nvSpPr>
        <p:spPr>
          <a:xfrm>
            <a:off x="324453" y="3121891"/>
            <a:ext cx="726621" cy="547007"/>
          </a:xfrm>
          <a:prstGeom prst="rect">
            <a:avLst/>
          </a:prstGeom>
          <a:solidFill>
            <a:schemeClr val="lt1"/>
          </a:solidFill>
          <a:ln w="3810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u="none">
                <a:latin typeface="Comic Sans MS" panose="030F0702030302020204" pitchFamily="66" charset="0"/>
              </a:rPr>
              <a:t>4.</a:t>
            </a:r>
          </a:p>
        </p:txBody>
      </p:sp>
      <p:sp>
        <p:nvSpPr>
          <p:cNvPr id="18" name="TextBox 36"/>
          <p:cNvSpPr txBox="1"/>
          <p:nvPr/>
        </p:nvSpPr>
        <p:spPr>
          <a:xfrm>
            <a:off x="3179183" y="1202306"/>
            <a:ext cx="726621" cy="547007"/>
          </a:xfrm>
          <a:prstGeom prst="rect">
            <a:avLst/>
          </a:prstGeom>
          <a:solidFill>
            <a:schemeClr val="lt1"/>
          </a:solidFill>
          <a:ln w="3810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u="none"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19" name="TextBox 31"/>
          <p:cNvSpPr txBox="1"/>
          <p:nvPr/>
        </p:nvSpPr>
        <p:spPr>
          <a:xfrm>
            <a:off x="6138052" y="4993078"/>
            <a:ext cx="726621" cy="547007"/>
          </a:xfrm>
          <a:prstGeom prst="rect">
            <a:avLst/>
          </a:prstGeom>
          <a:solidFill>
            <a:schemeClr val="lt1"/>
          </a:solidFill>
          <a:ln w="3810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u="none" dirty="0" smtClean="0">
                <a:latin typeface="Comic Sans MS" panose="030F0702030302020204" pitchFamily="66" charset="0"/>
              </a:rPr>
              <a:t>9.</a:t>
            </a:r>
            <a:endParaRPr lang="en-AU" sz="2000" u="none" dirty="0">
              <a:latin typeface="Comic Sans MS" panose="030F0702030302020204" pitchFamily="66" charset="0"/>
            </a:endParaRPr>
          </a:p>
        </p:txBody>
      </p:sp>
      <p:sp>
        <p:nvSpPr>
          <p:cNvPr id="20" name="TextBox 31"/>
          <p:cNvSpPr txBox="1"/>
          <p:nvPr/>
        </p:nvSpPr>
        <p:spPr>
          <a:xfrm>
            <a:off x="3177065" y="5006894"/>
            <a:ext cx="726621" cy="547007"/>
          </a:xfrm>
          <a:prstGeom prst="rect">
            <a:avLst/>
          </a:prstGeom>
          <a:solidFill>
            <a:schemeClr val="lt1"/>
          </a:solidFill>
          <a:ln w="3810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u="none" dirty="0" smtClean="0">
                <a:latin typeface="Comic Sans MS" panose="030F0702030302020204" pitchFamily="66" charset="0"/>
              </a:rPr>
              <a:t>8.</a:t>
            </a:r>
            <a:endParaRPr lang="en-AU" sz="2000" u="none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0262" y="450250"/>
            <a:ext cx="487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Agency FB" panose="020B0503020202020204" pitchFamily="34" charset="0"/>
              </a:rPr>
              <a:t>You can have a go to if you like. </a:t>
            </a:r>
            <a:endParaRPr lang="en-AU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aking Cars 2015\100_2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06745" y="925050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:\DCIM\100EKZX5\100_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7836" y="892665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:\DCIM\100EKZX5\100_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26322" y="925049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H:\DCIM\100EKZX5\100_0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44505" y="925050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5" descr="H:\DCIM\100EKZX5\100_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602186" y="892665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9" descr="H:\DCIM\100EKZX5\100_0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2045" y="892664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2" descr="H:\DCIM\100EKZX5\100_00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0222" y="925050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Making Cars 2015\100_25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0221" y="3102670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Making Cars 2015\100_258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0221" y="5158807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Making Cars 2015\100_258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7836" y="3102670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Making Cars 2015\100_259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26382" y="3102670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Making Cars 2015\100_258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26625" y="3102669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Making Cars 2015\100_25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26322" y="3102670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:\Making Cars 2015\100_259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44505" y="3102669"/>
            <a:ext cx="1800000" cy="10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131" y="4765057"/>
            <a:ext cx="3512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Agency FB" panose="020B0503020202020204" pitchFamily="34" charset="0"/>
              </a:rPr>
              <a:t>Next we have to </a:t>
            </a:r>
            <a:r>
              <a:rPr lang="en-AU" sz="2800" smtClean="0">
                <a:latin typeface="Agency FB" panose="020B0503020202020204" pitchFamily="34" charset="0"/>
              </a:rPr>
              <a:t>race them!!! </a:t>
            </a:r>
            <a:r>
              <a:rPr lang="en-AU" sz="2800" dirty="0">
                <a:latin typeface="Agency FB" panose="020B0503020202020204" pitchFamily="34" charset="0"/>
              </a:rPr>
              <a:t>We are pretty proud of our cars. </a:t>
            </a:r>
          </a:p>
        </p:txBody>
      </p:sp>
      <p:pic>
        <p:nvPicPr>
          <p:cNvPr id="22" name="Picture 13" descr="G:\DCIM\100EKZX5\100_0225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08219" y="3107932"/>
            <a:ext cx="1793263" cy="10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G:\DCIM\100EKZX5\100_021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66355" y="5106872"/>
            <a:ext cx="1984652" cy="11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G:\DCIM\100EKZX5\100_021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4765" y="5171878"/>
            <a:ext cx="1859751" cy="10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H:\DCIM\100EKZX5\100_00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0397" r="19293" b="8422"/>
          <a:stretch/>
        </p:blipFill>
        <p:spPr bwMode="auto">
          <a:xfrm>
            <a:off x="467544" y="291735"/>
            <a:ext cx="3577983" cy="29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1" descr="H:\DCIM\100EKZX5\100_00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t="3080" r="13823" b="9380"/>
          <a:stretch/>
        </p:blipFill>
        <p:spPr bwMode="auto">
          <a:xfrm>
            <a:off x="4355976" y="312160"/>
            <a:ext cx="3934691" cy="315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2591513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Logan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548680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Aleric</a:t>
            </a:r>
            <a:endParaRPr lang="en-AU" dirty="0"/>
          </a:p>
        </p:txBody>
      </p:sp>
      <p:pic>
        <p:nvPicPr>
          <p:cNvPr id="2050" name="Picture 2" descr="F:\Making Cars 2015\100_25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6" t="10569" r="20739" b="4855"/>
          <a:stretch/>
        </p:blipFill>
        <p:spPr bwMode="auto">
          <a:xfrm>
            <a:off x="524563" y="3471454"/>
            <a:ext cx="3713019" cy="304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82161" y="6021288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Kane</a:t>
            </a:r>
            <a:endParaRPr lang="en-AU" dirty="0"/>
          </a:p>
        </p:txBody>
      </p:sp>
      <p:pic>
        <p:nvPicPr>
          <p:cNvPr id="2051" name="Picture 3" descr="F:\Making Cars 2015\100_25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7496" r="25864" b="7713"/>
          <a:stretch/>
        </p:blipFill>
        <p:spPr bwMode="auto">
          <a:xfrm>
            <a:off x="4598429" y="3573016"/>
            <a:ext cx="3449783" cy="30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6056" y="6011996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Tahlan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43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H:\DCIM\100EKZX5\100_0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3" t="14797" r="21526" b="3160"/>
          <a:stretch/>
        </p:blipFill>
        <p:spPr bwMode="auto">
          <a:xfrm>
            <a:off x="467544" y="260647"/>
            <a:ext cx="3338946" cy="29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2708920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Max</a:t>
            </a:r>
            <a:endParaRPr lang="en-AU" dirty="0"/>
          </a:p>
        </p:txBody>
      </p:sp>
      <p:pic>
        <p:nvPicPr>
          <p:cNvPr id="5" name="Picture 30" descr="H:\DCIM\100EKZX5\100_00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5860" r="24003"/>
          <a:stretch/>
        </p:blipFill>
        <p:spPr bwMode="auto">
          <a:xfrm>
            <a:off x="467544" y="3501007"/>
            <a:ext cx="3338946" cy="29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8905" y="5589240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Kade</a:t>
            </a:r>
            <a:endParaRPr lang="en-AU" dirty="0"/>
          </a:p>
        </p:txBody>
      </p:sp>
      <p:pic>
        <p:nvPicPr>
          <p:cNvPr id="7" name="Picture 26" descr="H:\DCIM\100EKZX5\100_00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t="18682" r="22761"/>
          <a:stretch/>
        </p:blipFill>
        <p:spPr bwMode="auto">
          <a:xfrm>
            <a:off x="4427982" y="286829"/>
            <a:ext cx="3372127" cy="29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6136" y="2708920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Bailey</a:t>
            </a:r>
            <a:endParaRPr lang="en-AU" dirty="0"/>
          </a:p>
        </p:txBody>
      </p:sp>
      <p:pic>
        <p:nvPicPr>
          <p:cNvPr id="9" name="Picture 23" descr="H:\DCIM\100EKZX5\100_00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0" t="14608" r="17655" b="3682"/>
          <a:stretch/>
        </p:blipFill>
        <p:spPr bwMode="auto">
          <a:xfrm>
            <a:off x="4197927" y="3527826"/>
            <a:ext cx="3602182" cy="294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8536" y="5958571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Liam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50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aking Cars 2015\100_25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13779" r="24446" b="15409"/>
          <a:stretch/>
        </p:blipFill>
        <p:spPr bwMode="auto">
          <a:xfrm>
            <a:off x="541798" y="566297"/>
            <a:ext cx="3608812" cy="281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764704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Lachlan</a:t>
            </a:r>
            <a:endParaRPr lang="en-AU" dirty="0"/>
          </a:p>
        </p:txBody>
      </p:sp>
      <p:pic>
        <p:nvPicPr>
          <p:cNvPr id="3075" name="Picture 3" descr="F:\Making Cars 2015\100_25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7086" r="26298" b="7671"/>
          <a:stretch/>
        </p:blipFill>
        <p:spPr bwMode="auto">
          <a:xfrm>
            <a:off x="611559" y="3789040"/>
            <a:ext cx="3503241" cy="27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5949280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Hayley</a:t>
            </a:r>
            <a:endParaRPr lang="en-AU" dirty="0"/>
          </a:p>
        </p:txBody>
      </p:sp>
      <p:pic>
        <p:nvPicPr>
          <p:cNvPr id="3076" name="Picture 4" descr="F:\Making Cars 2015\100_25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0479" r="19717" b="8269"/>
          <a:stretch/>
        </p:blipFill>
        <p:spPr bwMode="auto">
          <a:xfrm>
            <a:off x="4590257" y="566296"/>
            <a:ext cx="3798168" cy="281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048" y="2800592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Justin</a:t>
            </a:r>
            <a:endParaRPr lang="en-AU" dirty="0"/>
          </a:p>
        </p:txBody>
      </p:sp>
      <p:pic>
        <p:nvPicPr>
          <p:cNvPr id="3077" name="Picture 5" descr="F:\Making Cars 2015\100_25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5646" r="13446"/>
          <a:stretch/>
        </p:blipFill>
        <p:spPr bwMode="auto">
          <a:xfrm>
            <a:off x="4571530" y="3775609"/>
            <a:ext cx="3384846" cy="27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32240" y="6021288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Tahlia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95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Making Cars 2015\100_25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 t="-121" r="14294" b="121"/>
          <a:stretch/>
        </p:blipFill>
        <p:spPr bwMode="auto">
          <a:xfrm>
            <a:off x="467545" y="332656"/>
            <a:ext cx="3456383" cy="293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Making Cars 2015\100_25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5154" r="14093" b="4774"/>
          <a:stretch/>
        </p:blipFill>
        <p:spPr bwMode="auto">
          <a:xfrm>
            <a:off x="4788024" y="670403"/>
            <a:ext cx="3816425" cy="26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2780928"/>
            <a:ext cx="1368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Isabella M.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85737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Amber</a:t>
            </a:r>
            <a:endParaRPr lang="en-AU" dirty="0"/>
          </a:p>
        </p:txBody>
      </p:sp>
      <p:pic>
        <p:nvPicPr>
          <p:cNvPr id="4101" name="Picture 5" descr="F:\Making Cars 2015\100_25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38938" r="53938" b="22192"/>
          <a:stretch/>
        </p:blipFill>
        <p:spPr bwMode="auto">
          <a:xfrm rot="16200000">
            <a:off x="824617" y="3375187"/>
            <a:ext cx="2742244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4191" y="5939988"/>
            <a:ext cx="1368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Isabella G.</a:t>
            </a:r>
            <a:endParaRPr lang="en-AU" dirty="0"/>
          </a:p>
        </p:txBody>
      </p:sp>
      <p:pic>
        <p:nvPicPr>
          <p:cNvPr id="10" name="Picture 6" descr="G:\DCIM\100EKZX5\100_02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11902" r="15026" b="5601"/>
          <a:stretch/>
        </p:blipFill>
        <p:spPr bwMode="auto">
          <a:xfrm>
            <a:off x="4639340" y="3732256"/>
            <a:ext cx="3942513" cy="27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92180" y="3861048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Kiaha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91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G:\DCIM\100EKZX5\100_02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4" t="12244" r="25268"/>
          <a:stretch/>
        </p:blipFill>
        <p:spPr bwMode="auto">
          <a:xfrm>
            <a:off x="474958" y="258211"/>
            <a:ext cx="3448973" cy="29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35696" y="2741307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Sophie</a:t>
            </a:r>
            <a:endParaRPr lang="en-AU" dirty="0"/>
          </a:p>
        </p:txBody>
      </p:sp>
      <p:pic>
        <p:nvPicPr>
          <p:cNvPr id="20" name="Picture 8" descr="G:\DCIM\100EKZX5\100_02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4" t="20248" r="24672" b="20508"/>
          <a:stretch/>
        </p:blipFill>
        <p:spPr bwMode="auto">
          <a:xfrm rot="10800000" flipV="1">
            <a:off x="474958" y="3645024"/>
            <a:ext cx="3451353" cy="23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1560" y="3717032"/>
            <a:ext cx="1110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Gabrielle</a:t>
            </a:r>
            <a:endParaRPr lang="en-AU" dirty="0"/>
          </a:p>
        </p:txBody>
      </p:sp>
      <p:pic>
        <p:nvPicPr>
          <p:cNvPr id="22" name="Picture 4" descr="G:\DCIM\100EKZX5\100_02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7005" r="13861" b="8769"/>
          <a:stretch/>
        </p:blipFill>
        <p:spPr bwMode="auto">
          <a:xfrm>
            <a:off x="4504487" y="3645024"/>
            <a:ext cx="4048060" cy="26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236296" y="5811223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Blake</a:t>
            </a:r>
            <a:endParaRPr lang="en-AU" dirty="0"/>
          </a:p>
        </p:txBody>
      </p:sp>
      <p:pic>
        <p:nvPicPr>
          <p:cNvPr id="24" name="Picture 2" descr="G:\DCIM\100EKZX5\100_02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t="12957" r="14119" b="5602"/>
          <a:stretch/>
        </p:blipFill>
        <p:spPr bwMode="auto">
          <a:xfrm>
            <a:off x="4504487" y="258786"/>
            <a:ext cx="4194629" cy="29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544435" y="2750062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Shelby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79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05&quot;&gt;&lt;property id=&quot;20148&quot; value=&quot;5&quot;/&gt;&lt;property id=&quot;20300&quot; value=&quot;Slide 1&quot;/&gt;&lt;property id=&quot;20307&quot; value=&quot;262&quot;/&gt;&lt;/object&gt;&lt;object type=&quot;3&quot; unique_id=&quot;10006&quot;&gt;&lt;property id=&quot;20148&quot; value=&quot;5&quot;/&gt;&lt;property id=&quot;20300&quot; value=&quot;Slide 2&quot;/&gt;&lt;property id=&quot;20307&quot; value=&quot;263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86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Vaughan, Christine</dc:creator>
  <cp:lastModifiedBy>Vaughan, Christine</cp:lastModifiedBy>
  <cp:revision>25</cp:revision>
  <dcterms:created xsi:type="dcterms:W3CDTF">2015-03-05T21:17:34Z</dcterms:created>
  <dcterms:modified xsi:type="dcterms:W3CDTF">2015-03-25T04:06:00Z</dcterms:modified>
</cp:coreProperties>
</file>