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59" r:id="rId5"/>
    <p:sldId id="260" r:id="rId6"/>
    <p:sldId id="261" r:id="rId7"/>
    <p:sldId id="264" r:id="rId8"/>
    <p:sldId id="265" r:id="rId9"/>
    <p:sldId id="275" r:id="rId10"/>
    <p:sldId id="26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ABDAFE5-33DB-43DE-86F8-76B167358471}" type="datetimeFigureOut">
              <a:rPr lang="en-AU" smtClean="0"/>
              <a:t>6/05/2016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258048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ABDAFE5-33DB-43DE-86F8-76B167358471}" type="datetimeFigureOut">
              <a:rPr lang="en-AU" smtClean="0"/>
              <a:t>6/05/2016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419111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ABDAFE5-33DB-43DE-86F8-76B167358471}" type="datetimeFigureOut">
              <a:rPr lang="en-AU" smtClean="0"/>
              <a:t>6/05/2016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157162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ABDAFE5-33DB-43DE-86F8-76B167358471}" type="datetimeFigureOut">
              <a:rPr lang="en-AU" smtClean="0"/>
              <a:t>6/05/2016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109424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DAFE5-33DB-43DE-86F8-76B167358471}" type="datetimeFigureOut">
              <a:rPr lang="en-AU" smtClean="0"/>
              <a:t>6/05/2016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243873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ABDAFE5-33DB-43DE-86F8-76B167358471}" type="datetimeFigureOut">
              <a:rPr lang="en-AU" smtClean="0"/>
              <a:t>6/05/2016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665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ABDAFE5-33DB-43DE-86F8-76B167358471}" type="datetimeFigureOut">
              <a:rPr lang="en-AU" smtClean="0"/>
              <a:t>6/05/2016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205786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ABDAFE5-33DB-43DE-86F8-76B167358471}" type="datetimeFigureOut">
              <a:rPr lang="en-AU" smtClean="0"/>
              <a:t>6/05/2016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326009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DAFE5-33DB-43DE-86F8-76B167358471}" type="datetimeFigureOut">
              <a:rPr lang="en-AU" smtClean="0"/>
              <a:t>6/05/2016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220505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DAFE5-33DB-43DE-86F8-76B167358471}" type="datetimeFigureOut">
              <a:rPr lang="en-AU" smtClean="0"/>
              <a:t>6/05/2016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153802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DAFE5-33DB-43DE-86F8-76B167358471}" type="datetimeFigureOut">
              <a:rPr lang="en-AU" smtClean="0"/>
              <a:t>6/05/2016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BE11F0-2C10-4E7B-828F-073093467326}" type="slidenum">
              <a:rPr lang="en-AU" smtClean="0"/>
              <a:t>‹#›</a:t>
            </a:fld>
            <a:endParaRPr lang="en-AU"/>
          </a:p>
        </p:txBody>
      </p:sp>
    </p:spTree>
    <p:extLst>
      <p:ext uri="{BB962C8B-B14F-4D97-AF65-F5344CB8AC3E}">
        <p14:creationId xmlns:p14="http://schemas.microsoft.com/office/powerpoint/2010/main" val="106717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DAFE5-33DB-43DE-86F8-76B167358471}" type="datetimeFigureOut">
              <a:rPr lang="en-AU" smtClean="0"/>
              <a:t>6/05/2016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E11F0-2C10-4E7B-828F-073093467326}" type="slidenum">
              <a:rPr lang="en-AU" smtClean="0"/>
              <a:t>‹#›</a:t>
            </a:fld>
            <a:endParaRPr lang="en-AU"/>
          </a:p>
        </p:txBody>
      </p:sp>
    </p:spTree>
    <p:extLst>
      <p:ext uri="{BB962C8B-B14F-4D97-AF65-F5344CB8AC3E}">
        <p14:creationId xmlns:p14="http://schemas.microsoft.com/office/powerpoint/2010/main" val="133207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971" y="980728"/>
            <a:ext cx="6764993" cy="4524315"/>
          </a:xfrm>
          <a:prstGeom prst="rect">
            <a:avLst/>
          </a:prstGeom>
          <a:noFill/>
        </p:spPr>
        <p:txBody>
          <a:bodyPr wrap="none" rtlCol="0">
            <a:spAutoFit/>
          </a:bodyPr>
          <a:lstStyle/>
          <a:p>
            <a:pPr algn="ctr"/>
            <a:r>
              <a:rPr lang="en-AU" sz="9600" dirty="0" smtClean="0">
                <a:latin typeface="Algerian" panose="04020705040A02060702" pitchFamily="82" charset="0"/>
              </a:rPr>
              <a:t>Elizabeth</a:t>
            </a:r>
          </a:p>
          <a:p>
            <a:pPr algn="ctr"/>
            <a:r>
              <a:rPr lang="en-AU" sz="9600" dirty="0" smtClean="0">
                <a:latin typeface="Algerian" panose="04020705040A02060702" pitchFamily="82" charset="0"/>
              </a:rPr>
              <a:t>Farm</a:t>
            </a:r>
          </a:p>
          <a:p>
            <a:pPr algn="ctr"/>
            <a:r>
              <a:rPr lang="en-AU" sz="9600" dirty="0" smtClean="0">
                <a:latin typeface="Algerian" panose="04020705040A02060702" pitchFamily="82" charset="0"/>
              </a:rPr>
              <a:t>2016</a:t>
            </a:r>
            <a:endParaRPr lang="en-AU" sz="9600" dirty="0">
              <a:latin typeface="Algerian" panose="04020705040A02060702" pitchFamily="82" charset="0"/>
            </a:endParaRPr>
          </a:p>
        </p:txBody>
      </p:sp>
      <p:sp>
        <p:nvSpPr>
          <p:cNvPr id="3" name="Rounded Rectangle 2"/>
          <p:cNvSpPr/>
          <p:nvPr/>
        </p:nvSpPr>
        <p:spPr>
          <a:xfrm>
            <a:off x="683568" y="404664"/>
            <a:ext cx="7920880" cy="5760640"/>
          </a:xfrm>
          <a:prstGeom prst="roundRect">
            <a:avLst/>
          </a:prstGeom>
          <a:noFill/>
          <a:ln w="13335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45524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K:\2016 Elizabeth Farm\100_18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12621" y="1560794"/>
            <a:ext cx="6272697" cy="3528392"/>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1960" y="476672"/>
            <a:ext cx="4824536" cy="2585323"/>
          </a:xfrm>
          <a:prstGeom prst="rect">
            <a:avLst/>
          </a:prstGeom>
          <a:noFill/>
        </p:spPr>
        <p:txBody>
          <a:bodyPr wrap="square" rtlCol="0">
            <a:spAutoFit/>
          </a:bodyPr>
          <a:lstStyle/>
          <a:p>
            <a:pPr algn="ctr"/>
            <a:r>
              <a:rPr lang="en-AU" u="sng" dirty="0" smtClean="0"/>
              <a:t>The Stone Axe</a:t>
            </a:r>
          </a:p>
          <a:p>
            <a:pPr algn="ctr"/>
            <a:endParaRPr lang="en-AU" u="sng" dirty="0"/>
          </a:p>
          <a:p>
            <a:r>
              <a:rPr lang="en-AU" dirty="0" smtClean="0"/>
              <a:t>Aborigines made these tools out of wood and stone. They tied the pieces together using string they made from, grasses. They also used a type of glue they made from plants. They used it to make cuts, like foot holes, in the trees to get food from the top of them.</a:t>
            </a:r>
          </a:p>
          <a:p>
            <a:pPr algn="ctr"/>
            <a:endParaRPr lang="en-AU" dirty="0"/>
          </a:p>
        </p:txBody>
      </p:sp>
    </p:spTree>
    <p:extLst>
      <p:ext uri="{BB962C8B-B14F-4D97-AF65-F5344CB8AC3E}">
        <p14:creationId xmlns:p14="http://schemas.microsoft.com/office/powerpoint/2010/main" val="852263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K:\2016 Elizabeth Farm\100_18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39738" y="1579898"/>
            <a:ext cx="6360040" cy="3577523"/>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9952" y="548680"/>
            <a:ext cx="4824536" cy="1754326"/>
          </a:xfrm>
          <a:prstGeom prst="rect">
            <a:avLst/>
          </a:prstGeom>
          <a:noFill/>
        </p:spPr>
        <p:txBody>
          <a:bodyPr wrap="square" rtlCol="0">
            <a:spAutoFit/>
          </a:bodyPr>
          <a:lstStyle/>
          <a:p>
            <a:pPr algn="ctr"/>
            <a:r>
              <a:rPr lang="en-AU" u="sng" dirty="0" smtClean="0"/>
              <a:t>Eel Traps</a:t>
            </a:r>
          </a:p>
          <a:p>
            <a:pPr algn="ctr"/>
            <a:endParaRPr lang="en-AU" u="sng" dirty="0"/>
          </a:p>
          <a:p>
            <a:r>
              <a:rPr lang="en-AU" dirty="0" smtClean="0"/>
              <a:t>The Aborigines made these traps out of plants. They would put some bait in the end and the eel would swim in to get it. The eel was captured as it was not able </a:t>
            </a:r>
            <a:r>
              <a:rPr lang="en-AU" smtClean="0"/>
              <a:t>to turn.</a:t>
            </a:r>
            <a:endParaRPr lang="en-AU" dirty="0"/>
          </a:p>
        </p:txBody>
      </p:sp>
      <p:pic>
        <p:nvPicPr>
          <p:cNvPr id="4" name="Picture 18" descr="K:\2016 Elizabeth Farm\100_183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145" t="32013" r="22664" b="4289"/>
          <a:stretch/>
        </p:blipFill>
        <p:spPr bwMode="auto">
          <a:xfrm>
            <a:off x="4716016" y="4111003"/>
            <a:ext cx="3672408" cy="2428163"/>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35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 descr="K:\2016 Elizabeth Farm\100_1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432" y="548680"/>
            <a:ext cx="7680000" cy="43200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8024" y="5116542"/>
            <a:ext cx="7344816" cy="1200329"/>
          </a:xfrm>
          <a:prstGeom prst="rect">
            <a:avLst/>
          </a:prstGeom>
          <a:noFill/>
        </p:spPr>
        <p:txBody>
          <a:bodyPr wrap="square" rtlCol="0">
            <a:spAutoFit/>
          </a:bodyPr>
          <a:lstStyle/>
          <a:p>
            <a:pPr algn="ctr"/>
            <a:r>
              <a:rPr lang="en-AU" u="sng" dirty="0" smtClean="0"/>
              <a:t>The Cottage Garden</a:t>
            </a:r>
          </a:p>
          <a:p>
            <a:r>
              <a:rPr lang="en-AU" dirty="0" smtClean="0">
                <a:solidFill>
                  <a:prstClr val="black"/>
                </a:solidFill>
              </a:rPr>
              <a:t>The Europeans </a:t>
            </a:r>
            <a:r>
              <a:rPr lang="en-AU" dirty="0">
                <a:solidFill>
                  <a:prstClr val="black"/>
                </a:solidFill>
              </a:rPr>
              <a:t>built the cottage garden out of stick, string and </a:t>
            </a:r>
            <a:r>
              <a:rPr lang="en-AU" dirty="0" smtClean="0">
                <a:solidFill>
                  <a:prstClr val="black"/>
                </a:solidFill>
              </a:rPr>
              <a:t>glue. They brought seeds from England so they could have food from home. </a:t>
            </a:r>
            <a:r>
              <a:rPr lang="en-AU" dirty="0" smtClean="0"/>
              <a:t>In the cottage garden they grew mint, garlic, lettuce and many more vegetables.</a:t>
            </a:r>
            <a:endParaRPr lang="en-AU" dirty="0"/>
          </a:p>
        </p:txBody>
      </p:sp>
    </p:spTree>
    <p:extLst>
      <p:ext uri="{BB962C8B-B14F-4D97-AF65-F5344CB8AC3E}">
        <p14:creationId xmlns:p14="http://schemas.microsoft.com/office/powerpoint/2010/main" val="3215564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descr="K:\2016 Elizabeth Farm\100_18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934" y="548680"/>
            <a:ext cx="7680000" cy="43200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9632" y="5116542"/>
            <a:ext cx="6552728" cy="1477328"/>
          </a:xfrm>
          <a:prstGeom prst="rect">
            <a:avLst/>
          </a:prstGeom>
          <a:noFill/>
        </p:spPr>
        <p:txBody>
          <a:bodyPr wrap="square" rtlCol="0">
            <a:spAutoFit/>
          </a:bodyPr>
          <a:lstStyle/>
          <a:p>
            <a:pPr algn="ctr"/>
            <a:r>
              <a:rPr lang="en-AU" u="sng" dirty="0" smtClean="0"/>
              <a:t>The Drawing Room</a:t>
            </a:r>
          </a:p>
          <a:p>
            <a:pPr algn="ctr"/>
            <a:endParaRPr lang="en-AU" u="sng" dirty="0" smtClean="0"/>
          </a:p>
          <a:p>
            <a:r>
              <a:rPr lang="en-AU" dirty="0"/>
              <a:t>The women went into the drawing room to get away from the </a:t>
            </a:r>
            <a:r>
              <a:rPr lang="en-AU" dirty="0" smtClean="0"/>
              <a:t>men.</a:t>
            </a:r>
            <a:endParaRPr lang="en-AU" dirty="0"/>
          </a:p>
          <a:p>
            <a:r>
              <a:rPr lang="en-AU" dirty="0" smtClean="0"/>
              <a:t>In the drawing room they played the piano, they drew and sketched.  They also drank tea, played cards and talked to each other.</a:t>
            </a:r>
            <a:endParaRPr lang="en-AU" dirty="0"/>
          </a:p>
        </p:txBody>
      </p:sp>
    </p:spTree>
    <p:extLst>
      <p:ext uri="{BB962C8B-B14F-4D97-AF65-F5344CB8AC3E}">
        <p14:creationId xmlns:p14="http://schemas.microsoft.com/office/powerpoint/2010/main" val="340796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K:\2016 Elizabeth Farm\100_18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76672"/>
            <a:ext cx="7680000" cy="43200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600" y="5116542"/>
            <a:ext cx="7344816" cy="923330"/>
          </a:xfrm>
          <a:prstGeom prst="rect">
            <a:avLst/>
          </a:prstGeom>
          <a:noFill/>
        </p:spPr>
        <p:txBody>
          <a:bodyPr wrap="square" rtlCol="0">
            <a:spAutoFit/>
          </a:bodyPr>
          <a:lstStyle/>
          <a:p>
            <a:pPr algn="ctr"/>
            <a:r>
              <a:rPr lang="en-AU" u="sng" dirty="0" smtClean="0"/>
              <a:t>The Writing Desk</a:t>
            </a:r>
          </a:p>
          <a:p>
            <a:r>
              <a:rPr lang="en-AU" dirty="0" smtClean="0"/>
              <a:t>Elizabeth and John wrote letters to the friends and family. Elizabeth and John used the writing desk to communicate with each other.</a:t>
            </a:r>
            <a:endParaRPr lang="en-AU" dirty="0"/>
          </a:p>
        </p:txBody>
      </p:sp>
    </p:spTree>
    <p:extLst>
      <p:ext uri="{BB962C8B-B14F-4D97-AF65-F5344CB8AC3E}">
        <p14:creationId xmlns:p14="http://schemas.microsoft.com/office/powerpoint/2010/main" val="398729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descr="K:\2016 Elizabeth Farm\100_18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48680"/>
            <a:ext cx="7680000" cy="43200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4946392"/>
            <a:ext cx="7680000" cy="923330"/>
          </a:xfrm>
          <a:prstGeom prst="rect">
            <a:avLst/>
          </a:prstGeom>
          <a:noFill/>
        </p:spPr>
        <p:txBody>
          <a:bodyPr wrap="square" rtlCol="0">
            <a:spAutoFit/>
          </a:bodyPr>
          <a:lstStyle/>
          <a:p>
            <a:pPr algn="ctr"/>
            <a:r>
              <a:rPr lang="en-AU" u="sng" dirty="0" smtClean="0"/>
              <a:t>Paper Bark</a:t>
            </a:r>
          </a:p>
          <a:p>
            <a:r>
              <a:rPr lang="en-AU" dirty="0" smtClean="0"/>
              <a:t>Paperbark was used by the Aboriginals to wrap babies in to keep them safe. They also use it for holding water and for carrying food.</a:t>
            </a:r>
            <a:endParaRPr lang="en-AU" dirty="0"/>
          </a:p>
        </p:txBody>
      </p:sp>
    </p:spTree>
    <p:extLst>
      <p:ext uri="{BB962C8B-B14F-4D97-AF65-F5344CB8AC3E}">
        <p14:creationId xmlns:p14="http://schemas.microsoft.com/office/powerpoint/2010/main" val="312061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K:\2016 Elizabeth Farm\100_1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48680"/>
            <a:ext cx="7680000" cy="43200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5736" y="5085184"/>
            <a:ext cx="4824536" cy="1477328"/>
          </a:xfrm>
          <a:prstGeom prst="rect">
            <a:avLst/>
          </a:prstGeom>
          <a:noFill/>
        </p:spPr>
        <p:txBody>
          <a:bodyPr wrap="square" rtlCol="0">
            <a:spAutoFit/>
          </a:bodyPr>
          <a:lstStyle/>
          <a:p>
            <a:pPr algn="ctr"/>
            <a:r>
              <a:rPr lang="en-AU" u="sng" dirty="0" smtClean="0"/>
              <a:t>The Banksia Flower</a:t>
            </a:r>
            <a:endParaRPr lang="en-AU" dirty="0" smtClean="0"/>
          </a:p>
          <a:p>
            <a:r>
              <a:rPr lang="en-AU" dirty="0" smtClean="0"/>
              <a:t>The banksia flower was carried by the Aborigines to use as a spark so it was easier to light a fire. They would make a fire and scare animals, like kangaroos, out of the forest. </a:t>
            </a:r>
            <a:endParaRPr lang="en-AU" dirty="0"/>
          </a:p>
        </p:txBody>
      </p:sp>
    </p:spTree>
    <p:extLst>
      <p:ext uri="{BB962C8B-B14F-4D97-AF65-F5344CB8AC3E}">
        <p14:creationId xmlns:p14="http://schemas.microsoft.com/office/powerpoint/2010/main" val="4194846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K:\2016 Elizabeth Farm\100_18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11347" y="1711548"/>
            <a:ext cx="5974329" cy="336056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9952" y="476672"/>
            <a:ext cx="4824536" cy="1200329"/>
          </a:xfrm>
          <a:prstGeom prst="rect">
            <a:avLst/>
          </a:prstGeom>
          <a:noFill/>
        </p:spPr>
        <p:txBody>
          <a:bodyPr wrap="square" rtlCol="0">
            <a:spAutoFit/>
          </a:bodyPr>
          <a:lstStyle/>
          <a:p>
            <a:pPr algn="ctr"/>
            <a:r>
              <a:rPr lang="en-AU" u="sng" dirty="0" smtClean="0"/>
              <a:t>Kangaroo Grass</a:t>
            </a:r>
            <a:endParaRPr lang="en-AU" u="sng" dirty="0"/>
          </a:p>
          <a:p>
            <a:r>
              <a:rPr lang="en-AU" dirty="0" smtClean="0"/>
              <a:t>The Kangaroo grass was a favourite thing for the kangaroos  to eat. The hunters would wait in the long grass so they could catch them. </a:t>
            </a:r>
            <a:endParaRPr lang="en-AU" dirty="0"/>
          </a:p>
        </p:txBody>
      </p:sp>
      <p:pic>
        <p:nvPicPr>
          <p:cNvPr id="4" name="Picture 25" descr="K:\2016 Elizabeth Farm\100_18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283968" y="2852936"/>
            <a:ext cx="3922258" cy="220626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03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K:\2016 Elizabeth Farm\100_18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30932" y="1568805"/>
            <a:ext cx="6309320" cy="35489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1960" y="404664"/>
            <a:ext cx="4824536" cy="1477328"/>
          </a:xfrm>
          <a:prstGeom prst="rect">
            <a:avLst/>
          </a:prstGeom>
          <a:noFill/>
        </p:spPr>
        <p:txBody>
          <a:bodyPr wrap="square" rtlCol="0">
            <a:spAutoFit/>
          </a:bodyPr>
          <a:lstStyle/>
          <a:p>
            <a:pPr algn="ctr"/>
            <a:r>
              <a:rPr lang="en-AU" u="sng" dirty="0" smtClean="0"/>
              <a:t>Lilly</a:t>
            </a:r>
          </a:p>
          <a:p>
            <a:pPr algn="ctr"/>
            <a:endParaRPr lang="en-AU" u="sng" dirty="0"/>
          </a:p>
          <a:p>
            <a:r>
              <a:rPr lang="en-AU" dirty="0" smtClean="0"/>
              <a:t>The Aborigines would use this flower to flavour water. They would soak the petals in water to infuse the flavour.</a:t>
            </a:r>
            <a:endParaRPr lang="en-AU" dirty="0"/>
          </a:p>
        </p:txBody>
      </p:sp>
    </p:spTree>
    <p:extLst>
      <p:ext uri="{BB962C8B-B14F-4D97-AF65-F5344CB8AC3E}">
        <p14:creationId xmlns:p14="http://schemas.microsoft.com/office/powerpoint/2010/main" val="3630471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K:\2016 Elizabeth Farm\100_18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25198"/>
            <a:ext cx="6601500" cy="3713344"/>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pic>
        <p:nvPicPr>
          <p:cNvPr id="32" name="Picture 3" descr="K:\2016 Elizabeth Farm\100_18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32782" y="1137492"/>
            <a:ext cx="3713344" cy="2088756"/>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83568" y="4221088"/>
            <a:ext cx="7704856" cy="1477328"/>
          </a:xfrm>
          <a:prstGeom prst="rect">
            <a:avLst/>
          </a:prstGeom>
          <a:noFill/>
        </p:spPr>
        <p:txBody>
          <a:bodyPr wrap="square" rtlCol="0">
            <a:spAutoFit/>
          </a:bodyPr>
          <a:lstStyle/>
          <a:p>
            <a:pPr algn="ctr"/>
            <a:r>
              <a:rPr lang="en-AU" u="sng" dirty="0" smtClean="0"/>
              <a:t>The Cellar</a:t>
            </a:r>
          </a:p>
          <a:p>
            <a:r>
              <a:rPr lang="en-AU" dirty="0" smtClean="0"/>
              <a:t>The cellar was where people used to store all the food. It was down under the house and made out of stone so it would be nice and cool. This would help the food last longer. They also kept it locked away so the convicts wouldn’t steal it. Food was a very precious resource.</a:t>
            </a:r>
            <a:endParaRPr lang="en-AU" dirty="0"/>
          </a:p>
        </p:txBody>
      </p:sp>
      <p:sp>
        <p:nvSpPr>
          <p:cNvPr id="2" name="Oval 1"/>
          <p:cNvSpPr/>
          <p:nvPr/>
        </p:nvSpPr>
        <p:spPr>
          <a:xfrm>
            <a:off x="3563888" y="2132856"/>
            <a:ext cx="144016" cy="216024"/>
          </a:xfrm>
          <a:prstGeom prst="ellipse">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1115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406</Words>
  <Application>Microsoft Office PowerPoint</Application>
  <PresentationFormat>On-screen Show (4:3)</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21</cp:revision>
  <dcterms:created xsi:type="dcterms:W3CDTF">2016-03-20T02:05:53Z</dcterms:created>
  <dcterms:modified xsi:type="dcterms:W3CDTF">2016-05-06T05:52:20Z</dcterms:modified>
</cp:coreProperties>
</file>