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5" r:id="rId15"/>
    <p:sldId id="274" r:id="rId16"/>
    <p:sldId id="273" r:id="rId17"/>
  </p:sldIdLst>
  <p:sldSz cx="9144000" cy="6858000" type="screen4x3"/>
  <p:notesSz cx="6797675" cy="9928225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272-E1E2-4968-ADD5-C89ADB1F33A6}" type="datetimeFigureOut">
              <a:rPr lang="en-AU" smtClean="0"/>
              <a:t>4/05/2016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2BB2-D339-47D1-8086-65AE0DC9ED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52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272-E1E2-4968-ADD5-C89ADB1F33A6}" type="datetimeFigureOut">
              <a:rPr lang="en-AU" smtClean="0"/>
              <a:t>4/05/2016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2BB2-D339-47D1-8086-65AE0DC9ED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527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272-E1E2-4968-ADD5-C89ADB1F33A6}" type="datetimeFigureOut">
              <a:rPr lang="en-AU" smtClean="0"/>
              <a:t>4/05/2016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2BB2-D339-47D1-8086-65AE0DC9ED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585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272-E1E2-4968-ADD5-C89ADB1F33A6}" type="datetimeFigureOut">
              <a:rPr lang="en-AU" smtClean="0"/>
              <a:t>4/05/2016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2BB2-D339-47D1-8086-65AE0DC9ED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920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272-E1E2-4968-ADD5-C89ADB1F33A6}" type="datetimeFigureOut">
              <a:rPr lang="en-AU" smtClean="0"/>
              <a:t>4/05/2016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2BB2-D339-47D1-8086-65AE0DC9ED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0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272-E1E2-4968-ADD5-C89ADB1F33A6}" type="datetimeFigureOut">
              <a:rPr lang="en-AU" smtClean="0"/>
              <a:t>4/05/2016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2BB2-D339-47D1-8086-65AE0DC9ED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306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272-E1E2-4968-ADD5-C89ADB1F33A6}" type="datetimeFigureOut">
              <a:rPr lang="en-AU" smtClean="0"/>
              <a:t>4/05/2016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2BB2-D339-47D1-8086-65AE0DC9ED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9740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272-E1E2-4968-ADD5-C89ADB1F33A6}" type="datetimeFigureOut">
              <a:rPr lang="en-AU" smtClean="0"/>
              <a:t>4/05/2016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2BB2-D339-47D1-8086-65AE0DC9ED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274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272-E1E2-4968-ADD5-C89ADB1F33A6}" type="datetimeFigureOut">
              <a:rPr lang="en-AU" smtClean="0"/>
              <a:t>4/05/2016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2BB2-D339-47D1-8086-65AE0DC9ED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72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272-E1E2-4968-ADD5-C89ADB1F33A6}" type="datetimeFigureOut">
              <a:rPr lang="en-AU" smtClean="0"/>
              <a:t>4/05/2016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2BB2-D339-47D1-8086-65AE0DC9ED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96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5272-E1E2-4968-ADD5-C89ADB1F33A6}" type="datetimeFigureOut">
              <a:rPr lang="en-AU" smtClean="0"/>
              <a:t>4/05/2016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2BB2-D339-47D1-8086-65AE0DC9ED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427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75272-E1E2-4968-ADD5-C89ADB1F33A6}" type="datetimeFigureOut">
              <a:rPr lang="en-AU" smtClean="0"/>
              <a:t>4/05/2016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32BB2-D339-47D1-8086-65AE0DC9ED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7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908720"/>
            <a:ext cx="60486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dirty="0" smtClean="0">
                <a:latin typeface="Britannic Bold" panose="020B0903060703020204" pitchFamily="34" charset="0"/>
              </a:rPr>
              <a:t>What time is it?</a:t>
            </a:r>
            <a:endParaRPr lang="en-AU" sz="6600" dirty="0">
              <a:latin typeface="Britannic Bold" panose="020B09030607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492896"/>
            <a:ext cx="60486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latin typeface="Britannic Bold" panose="020B0903060703020204" pitchFamily="34" charset="0"/>
              </a:rPr>
              <a:t>Look at the activities we do during the day and see what time we do them? </a:t>
            </a:r>
            <a:endParaRPr lang="en-AU" sz="48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12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88640"/>
            <a:ext cx="7992888" cy="65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7" descr="H:\New folder (2)\2016-03-03 12.11.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" t="3822" r="7284"/>
          <a:stretch/>
        </p:blipFill>
        <p:spPr bwMode="auto">
          <a:xfrm>
            <a:off x="827584" y="476672"/>
            <a:ext cx="7416824" cy="605844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44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568952" cy="65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6" descr="H:\New folder (2)\2016-03-03 12.11.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6" r="2346"/>
          <a:stretch/>
        </p:blipFill>
        <p:spPr bwMode="auto">
          <a:xfrm>
            <a:off x="539552" y="404664"/>
            <a:ext cx="8064897" cy="604867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39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568952" cy="65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3" descr="H:\New folder (2)\2016-03-03 12.25.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" t="5235" r="5670" b="3637"/>
          <a:stretch/>
        </p:blipFill>
        <p:spPr bwMode="auto">
          <a:xfrm>
            <a:off x="539552" y="332656"/>
            <a:ext cx="8064896" cy="621488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953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568952" cy="65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13" descr="H:\New folder (2)\2016-03-03 11.55.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" t="3216" r="10081" b="11392"/>
          <a:stretch/>
        </p:blipFill>
        <p:spPr bwMode="auto">
          <a:xfrm>
            <a:off x="539551" y="404664"/>
            <a:ext cx="8141461" cy="604867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585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568952" cy="65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9" descr="H:\New folder (2)\2016-03-03 12.11.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" r="4273" b="4663"/>
          <a:stretch/>
        </p:blipFill>
        <p:spPr bwMode="auto">
          <a:xfrm>
            <a:off x="539552" y="476672"/>
            <a:ext cx="8112761" cy="590465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63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568952" cy="65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14" descr="H:\New folder (2)\2016-03-03 11.55.4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" t="4033" r="9697" b="7332"/>
          <a:stretch/>
        </p:blipFill>
        <p:spPr bwMode="auto">
          <a:xfrm>
            <a:off x="611560" y="404663"/>
            <a:ext cx="7992888" cy="612538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069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568952" cy="65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6" descr="H:\New folder (2)\2016-03-03 12.22.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64897" cy="604867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586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568952" cy="65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H:\New folder (2)\2016-03-03 12.24.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" r="2602" b="4178"/>
          <a:stretch/>
        </p:blipFill>
        <p:spPr bwMode="auto">
          <a:xfrm>
            <a:off x="539552" y="332655"/>
            <a:ext cx="8169875" cy="628229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071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88640"/>
            <a:ext cx="8136904" cy="65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4" descr="H:\New folder (2)\2016-03-03 12.10.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" r="10124" b="-1"/>
          <a:stretch/>
        </p:blipFill>
        <p:spPr bwMode="auto">
          <a:xfrm>
            <a:off x="755576" y="404664"/>
            <a:ext cx="7704856" cy="613452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20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568952" cy="65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H:\New folder (2)\2016-03-01 13.01.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t="5317" r="2179" b="2773"/>
          <a:stretch/>
        </p:blipFill>
        <p:spPr bwMode="auto">
          <a:xfrm>
            <a:off x="611559" y="404664"/>
            <a:ext cx="8118145" cy="612068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43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88640"/>
            <a:ext cx="8208912" cy="65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7" descr="H:\New folder (2)\2016-03-01 12.46.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t="1336" r="9663" b="7668"/>
          <a:stretch/>
        </p:blipFill>
        <p:spPr bwMode="auto">
          <a:xfrm>
            <a:off x="827584" y="476672"/>
            <a:ext cx="7632848" cy="602869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42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568952" cy="65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8" descr="H:\New folder (2)\2016-03-01 12.46.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4" t="3494" r="3432" b="6629"/>
          <a:stretch/>
        </p:blipFill>
        <p:spPr bwMode="auto">
          <a:xfrm>
            <a:off x="574173" y="404664"/>
            <a:ext cx="8102283" cy="604867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70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568952" cy="65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10" descr="H:\New folder (2)\2016-03-01 12.47.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2" t="3494" r="5894" b="5205"/>
          <a:stretch/>
        </p:blipFill>
        <p:spPr bwMode="auto">
          <a:xfrm>
            <a:off x="611560" y="366012"/>
            <a:ext cx="8049798" cy="61593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08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136904" cy="65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6" descr="H:\New folder (2)\2016-03-01 12.44.3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1" t="9179" r="16900" b="9058"/>
          <a:stretch/>
        </p:blipFill>
        <p:spPr bwMode="auto">
          <a:xfrm>
            <a:off x="599906" y="378151"/>
            <a:ext cx="7560840" cy="607518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475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568952" cy="65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H:\New folder (2)\2016-03-03 12.19.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3" r="7887"/>
          <a:stretch/>
        </p:blipFill>
        <p:spPr bwMode="auto">
          <a:xfrm>
            <a:off x="539552" y="404664"/>
            <a:ext cx="8101678" cy="612068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533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22</Words>
  <Application>Microsoft Office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Betts, Mark</cp:lastModifiedBy>
  <cp:revision>8</cp:revision>
  <cp:lastPrinted>2016-03-14T03:49:39Z</cp:lastPrinted>
  <dcterms:created xsi:type="dcterms:W3CDTF">2016-03-03T11:51:50Z</dcterms:created>
  <dcterms:modified xsi:type="dcterms:W3CDTF">2016-05-04T06:17:16Z</dcterms:modified>
</cp:coreProperties>
</file>