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ink/ink1.xml" ContentType="application/inkml+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344" r:id="rId2"/>
    <p:sldId id="264" r:id="rId3"/>
    <p:sldId id="257" r:id="rId4"/>
    <p:sldId id="258" r:id="rId5"/>
    <p:sldId id="343" r:id="rId6"/>
    <p:sldId id="260" r:id="rId7"/>
    <p:sldId id="261" r:id="rId8"/>
    <p:sldId id="259" r:id="rId9"/>
    <p:sldId id="262" r:id="rId10"/>
    <p:sldId id="263" r:id="rId11"/>
    <p:sldId id="265" r:id="rId12"/>
    <p:sldId id="267" r:id="rId13"/>
    <p:sldId id="268" r:id="rId14"/>
    <p:sldId id="342" r:id="rId15"/>
    <p:sldId id="283" r:id="rId16"/>
    <p:sldId id="284" r:id="rId17"/>
    <p:sldId id="285" r:id="rId18"/>
    <p:sldId id="286" r:id="rId19"/>
    <p:sldId id="287" r:id="rId20"/>
    <p:sldId id="288" r:id="rId21"/>
    <p:sldId id="346" r:id="rId22"/>
    <p:sldId id="290" r:id="rId23"/>
    <p:sldId id="291" r:id="rId24"/>
    <p:sldId id="292" r:id="rId25"/>
    <p:sldId id="293" r:id="rId26"/>
    <p:sldId id="294" r:id="rId27"/>
    <p:sldId id="295" r:id="rId28"/>
    <p:sldId id="297" r:id="rId29"/>
    <p:sldId id="298" r:id="rId30"/>
    <p:sldId id="299" r:id="rId31"/>
    <p:sldId id="300" r:id="rId32"/>
    <p:sldId id="301" r:id="rId33"/>
    <p:sldId id="302" r:id="rId34"/>
    <p:sldId id="348" r:id="rId35"/>
    <p:sldId id="303" r:id="rId36"/>
    <p:sldId id="304" r:id="rId37"/>
    <p:sldId id="305" r:id="rId38"/>
    <p:sldId id="306" r:id="rId39"/>
    <p:sldId id="307" r:id="rId40"/>
    <p:sldId id="308" r:id="rId41"/>
    <p:sldId id="341" r:id="rId42"/>
    <p:sldId id="311" r:id="rId43"/>
    <p:sldId id="312" r:id="rId44"/>
    <p:sldId id="313" r:id="rId45"/>
    <p:sldId id="314" r:id="rId46"/>
    <p:sldId id="315" r:id="rId47"/>
    <p:sldId id="316" r:id="rId48"/>
    <p:sldId id="317" r:id="rId49"/>
    <p:sldId id="351" r:id="rId50"/>
    <p:sldId id="318" r:id="rId51"/>
    <p:sldId id="319" r:id="rId52"/>
    <p:sldId id="321" r:id="rId53"/>
    <p:sldId id="322" r:id="rId54"/>
    <p:sldId id="349" r:id="rId55"/>
    <p:sldId id="340" r:id="rId56"/>
    <p:sldId id="325" r:id="rId57"/>
    <p:sldId id="326" r:id="rId58"/>
    <p:sldId id="352" r:id="rId59"/>
    <p:sldId id="354" r:id="rId60"/>
    <p:sldId id="339"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8303"/>
    <a:srgbClr val="DB9E00"/>
    <a:srgbClr val="C89601"/>
    <a:srgbClr val="1850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4843"/>
    <p:restoredTop sz="94629"/>
  </p:normalViewPr>
  <p:slideViewPr>
    <p:cSldViewPr snapToGrid="0" snapToObjects="1">
      <p:cViewPr varScale="1">
        <p:scale>
          <a:sx n="93" d="100"/>
          <a:sy n="93" d="100"/>
        </p:scale>
        <p:origin x="216" y="6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_rels/data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4" Type="http://schemas.openxmlformats.org/officeDocument/2006/relationships/image" Target="../media/image14.svg"/></Relationships>
</file>

<file path=ppt/diagrams/_rels/data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4" Type="http://schemas.openxmlformats.org/officeDocument/2006/relationships/image" Target="../media/image14.svg"/></Relationships>
</file>

<file path=ppt/diagrams/_rels/data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4" Type="http://schemas.openxmlformats.org/officeDocument/2006/relationships/image" Target="../media/image14.svg"/></Relationships>
</file>

<file path=ppt/diagrams/_rels/data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4" Type="http://schemas.openxmlformats.org/officeDocument/2006/relationships/image" Target="../media/image14.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4" Type="http://schemas.openxmlformats.org/officeDocument/2006/relationships/image" Target="../media/image14.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4" Type="http://schemas.openxmlformats.org/officeDocument/2006/relationships/image" Target="../media/image14.svg"/></Relationships>
</file>

<file path=ppt/diagrams/_rels/drawing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4" Type="http://schemas.openxmlformats.org/officeDocument/2006/relationships/image" Target="../media/image14.svg"/></Relationships>
</file>

<file path=ppt/diagrams/_rels/drawing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4" Type="http://schemas.openxmlformats.org/officeDocument/2006/relationships/image" Target="../media/image14.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D7E31A-2C8F-4E1C-B027-5D0EC85C21A2}"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AA65BB6-1CAD-47D9-B426-B9B3DFECFA1F}">
      <dgm:prSet/>
      <dgm:spPr/>
      <dgm:t>
        <a:bodyPr/>
        <a:lstStyle/>
        <a:p>
          <a:pPr>
            <a:lnSpc>
              <a:spcPct val="100000"/>
            </a:lnSpc>
          </a:pPr>
          <a:r>
            <a:rPr lang="en-US"/>
            <a:t>Task 1</a:t>
          </a:r>
        </a:p>
      </dgm:t>
    </dgm:pt>
    <dgm:pt modelId="{3FE1AB7A-720E-487D-A2C6-13C5EB93E425}" type="parTrans" cxnId="{F3C16C00-9247-4650-99E6-F2BCE5322CF2}">
      <dgm:prSet/>
      <dgm:spPr/>
      <dgm:t>
        <a:bodyPr/>
        <a:lstStyle/>
        <a:p>
          <a:endParaRPr lang="en-US"/>
        </a:p>
      </dgm:t>
    </dgm:pt>
    <dgm:pt modelId="{01876D01-A077-467B-A5C7-D70530D0A5E3}" type="sibTrans" cxnId="{F3C16C00-9247-4650-99E6-F2BCE5322CF2}">
      <dgm:prSet/>
      <dgm:spPr/>
      <dgm:t>
        <a:bodyPr/>
        <a:lstStyle/>
        <a:p>
          <a:endParaRPr lang="en-US"/>
        </a:p>
      </dgm:t>
    </dgm:pt>
    <dgm:pt modelId="{68C179F4-3F87-4AB2-909E-A2839F47B26E}">
      <dgm:prSet/>
      <dgm:spPr/>
      <dgm:t>
        <a:bodyPr/>
        <a:lstStyle/>
        <a:p>
          <a:pPr>
            <a:lnSpc>
              <a:spcPct val="100000"/>
            </a:lnSpc>
          </a:pPr>
          <a:r>
            <a:rPr lang="en-AU" dirty="0"/>
            <a:t>Draw a map of your house and all of the rooms in your house. What shapes do you see in all the rooms?</a:t>
          </a:r>
          <a:endParaRPr lang="en-US" dirty="0"/>
        </a:p>
      </dgm:t>
    </dgm:pt>
    <dgm:pt modelId="{4A2416B9-3C59-49D7-AEC5-B61A559B1D96}" type="parTrans" cxnId="{FD55F840-A44E-4D01-B2F6-EEB4AE8BEA35}">
      <dgm:prSet/>
      <dgm:spPr/>
      <dgm:t>
        <a:bodyPr/>
        <a:lstStyle/>
        <a:p>
          <a:endParaRPr lang="en-US"/>
        </a:p>
      </dgm:t>
    </dgm:pt>
    <dgm:pt modelId="{B82A69F9-4F3B-460B-A5D3-F68323E24771}" type="sibTrans" cxnId="{FD55F840-A44E-4D01-B2F6-EEB4AE8BEA35}">
      <dgm:prSet/>
      <dgm:spPr/>
      <dgm:t>
        <a:bodyPr/>
        <a:lstStyle/>
        <a:p>
          <a:endParaRPr lang="en-US"/>
        </a:p>
      </dgm:t>
    </dgm:pt>
    <dgm:pt modelId="{691D801A-7A1A-4015-A2E5-4B96C6A7CB84}" type="pres">
      <dgm:prSet presAssocID="{44D7E31A-2C8F-4E1C-B027-5D0EC85C21A2}" presName="root" presStyleCnt="0">
        <dgm:presLayoutVars>
          <dgm:dir/>
          <dgm:resizeHandles val="exact"/>
        </dgm:presLayoutVars>
      </dgm:prSet>
      <dgm:spPr/>
    </dgm:pt>
    <dgm:pt modelId="{63A01110-EFD8-4695-AD4B-281DF4BAC808}" type="pres">
      <dgm:prSet presAssocID="{DAA65BB6-1CAD-47D9-B426-B9B3DFECFA1F}" presName="compNode" presStyleCnt="0"/>
      <dgm:spPr/>
    </dgm:pt>
    <dgm:pt modelId="{8FAFC4ED-1C42-4249-9931-91C9F483F22A}" type="pres">
      <dgm:prSet presAssocID="{DAA65BB6-1CAD-47D9-B426-B9B3DFECFA1F}" presName="bgRect" presStyleLbl="bgShp" presStyleIdx="0" presStyleCnt="2"/>
      <dgm:spPr/>
    </dgm:pt>
    <dgm:pt modelId="{A30A3479-0B73-49E1-9953-D0F695002E31}" type="pres">
      <dgm:prSet presAssocID="{DAA65BB6-1CAD-47D9-B426-B9B3DFECFA1F}"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ick"/>
        </a:ext>
      </dgm:extLst>
    </dgm:pt>
    <dgm:pt modelId="{B030EAB1-B829-491A-86D1-21647DF20986}" type="pres">
      <dgm:prSet presAssocID="{DAA65BB6-1CAD-47D9-B426-B9B3DFECFA1F}" presName="spaceRect" presStyleCnt="0"/>
      <dgm:spPr/>
    </dgm:pt>
    <dgm:pt modelId="{7F2270E8-210F-447F-AD47-01FB70FBFB88}" type="pres">
      <dgm:prSet presAssocID="{DAA65BB6-1CAD-47D9-B426-B9B3DFECFA1F}" presName="parTx" presStyleLbl="revTx" presStyleIdx="0" presStyleCnt="2">
        <dgm:presLayoutVars>
          <dgm:chMax val="0"/>
          <dgm:chPref val="0"/>
        </dgm:presLayoutVars>
      </dgm:prSet>
      <dgm:spPr/>
    </dgm:pt>
    <dgm:pt modelId="{7A67F0A9-A57C-4536-832D-A0519EFEA7CA}" type="pres">
      <dgm:prSet presAssocID="{01876D01-A077-467B-A5C7-D70530D0A5E3}" presName="sibTrans" presStyleCnt="0"/>
      <dgm:spPr/>
    </dgm:pt>
    <dgm:pt modelId="{08C45607-C47F-423A-806E-4C5ECC80D89E}" type="pres">
      <dgm:prSet presAssocID="{68C179F4-3F87-4AB2-909E-A2839F47B26E}" presName="compNode" presStyleCnt="0"/>
      <dgm:spPr/>
    </dgm:pt>
    <dgm:pt modelId="{264DAB6A-7237-48EF-A328-3FFA47B035E0}" type="pres">
      <dgm:prSet presAssocID="{68C179F4-3F87-4AB2-909E-A2839F47B26E}" presName="bgRect" presStyleLbl="bgShp" presStyleIdx="1" presStyleCnt="2"/>
      <dgm:spPr/>
    </dgm:pt>
    <dgm:pt modelId="{9C364391-8493-4064-98AF-C2364E5F1DF4}" type="pres">
      <dgm:prSet presAssocID="{68C179F4-3F87-4AB2-909E-A2839F47B26E}"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inoculars"/>
        </a:ext>
      </dgm:extLst>
    </dgm:pt>
    <dgm:pt modelId="{8B639CE5-CA49-4619-83E6-EF93CD03C2E7}" type="pres">
      <dgm:prSet presAssocID="{68C179F4-3F87-4AB2-909E-A2839F47B26E}" presName="spaceRect" presStyleCnt="0"/>
      <dgm:spPr/>
    </dgm:pt>
    <dgm:pt modelId="{1F046F79-7B41-4BEC-B81E-DDDBF0B20EE8}" type="pres">
      <dgm:prSet presAssocID="{68C179F4-3F87-4AB2-909E-A2839F47B26E}" presName="parTx" presStyleLbl="revTx" presStyleIdx="1" presStyleCnt="2">
        <dgm:presLayoutVars>
          <dgm:chMax val="0"/>
          <dgm:chPref val="0"/>
        </dgm:presLayoutVars>
      </dgm:prSet>
      <dgm:spPr/>
    </dgm:pt>
  </dgm:ptLst>
  <dgm:cxnLst>
    <dgm:cxn modelId="{F3C16C00-9247-4650-99E6-F2BCE5322CF2}" srcId="{44D7E31A-2C8F-4E1C-B027-5D0EC85C21A2}" destId="{DAA65BB6-1CAD-47D9-B426-B9B3DFECFA1F}" srcOrd="0" destOrd="0" parTransId="{3FE1AB7A-720E-487D-A2C6-13C5EB93E425}" sibTransId="{01876D01-A077-467B-A5C7-D70530D0A5E3}"/>
    <dgm:cxn modelId="{151A8C16-145F-4A86-AFB7-318CB90E8BC4}" type="presOf" srcId="{DAA65BB6-1CAD-47D9-B426-B9B3DFECFA1F}" destId="{7F2270E8-210F-447F-AD47-01FB70FBFB88}" srcOrd="0" destOrd="0" presId="urn:microsoft.com/office/officeart/2018/2/layout/IconVerticalSolidList"/>
    <dgm:cxn modelId="{FD55F840-A44E-4D01-B2F6-EEB4AE8BEA35}" srcId="{44D7E31A-2C8F-4E1C-B027-5D0EC85C21A2}" destId="{68C179F4-3F87-4AB2-909E-A2839F47B26E}" srcOrd="1" destOrd="0" parTransId="{4A2416B9-3C59-49D7-AEC5-B61A559B1D96}" sibTransId="{B82A69F9-4F3B-460B-A5D3-F68323E24771}"/>
    <dgm:cxn modelId="{E12D4F4F-C7F6-4BB4-90D7-14B0702DAF93}" type="presOf" srcId="{68C179F4-3F87-4AB2-909E-A2839F47B26E}" destId="{1F046F79-7B41-4BEC-B81E-DDDBF0B20EE8}" srcOrd="0" destOrd="0" presId="urn:microsoft.com/office/officeart/2018/2/layout/IconVerticalSolidList"/>
    <dgm:cxn modelId="{C984C252-0A9A-4C9F-B64B-9482384F71E7}" type="presOf" srcId="{44D7E31A-2C8F-4E1C-B027-5D0EC85C21A2}" destId="{691D801A-7A1A-4015-A2E5-4B96C6A7CB84}" srcOrd="0" destOrd="0" presId="urn:microsoft.com/office/officeart/2018/2/layout/IconVerticalSolidList"/>
    <dgm:cxn modelId="{03B69BC5-6FCF-44D5-9458-65066C33C2EB}" type="presParOf" srcId="{691D801A-7A1A-4015-A2E5-4B96C6A7CB84}" destId="{63A01110-EFD8-4695-AD4B-281DF4BAC808}" srcOrd="0" destOrd="0" presId="urn:microsoft.com/office/officeart/2018/2/layout/IconVerticalSolidList"/>
    <dgm:cxn modelId="{79E3776D-801C-4800-ACAF-33D23AB63E7E}" type="presParOf" srcId="{63A01110-EFD8-4695-AD4B-281DF4BAC808}" destId="{8FAFC4ED-1C42-4249-9931-91C9F483F22A}" srcOrd="0" destOrd="0" presId="urn:microsoft.com/office/officeart/2018/2/layout/IconVerticalSolidList"/>
    <dgm:cxn modelId="{7D16B5E6-9948-4ECD-B2F5-6594C533250B}" type="presParOf" srcId="{63A01110-EFD8-4695-AD4B-281DF4BAC808}" destId="{A30A3479-0B73-49E1-9953-D0F695002E31}" srcOrd="1" destOrd="0" presId="urn:microsoft.com/office/officeart/2018/2/layout/IconVerticalSolidList"/>
    <dgm:cxn modelId="{E284B3FA-31FF-49FD-8908-D657414FA544}" type="presParOf" srcId="{63A01110-EFD8-4695-AD4B-281DF4BAC808}" destId="{B030EAB1-B829-491A-86D1-21647DF20986}" srcOrd="2" destOrd="0" presId="urn:microsoft.com/office/officeart/2018/2/layout/IconVerticalSolidList"/>
    <dgm:cxn modelId="{268AF044-E3A1-4EBD-9797-73E6DFA2BAD2}" type="presParOf" srcId="{63A01110-EFD8-4695-AD4B-281DF4BAC808}" destId="{7F2270E8-210F-447F-AD47-01FB70FBFB88}" srcOrd="3" destOrd="0" presId="urn:microsoft.com/office/officeart/2018/2/layout/IconVerticalSolidList"/>
    <dgm:cxn modelId="{C8E3B076-17E5-49DB-A547-0FEC93144835}" type="presParOf" srcId="{691D801A-7A1A-4015-A2E5-4B96C6A7CB84}" destId="{7A67F0A9-A57C-4536-832D-A0519EFEA7CA}" srcOrd="1" destOrd="0" presId="urn:microsoft.com/office/officeart/2018/2/layout/IconVerticalSolidList"/>
    <dgm:cxn modelId="{402A29B8-44D1-4D51-9F7B-6861B6F9F9CA}" type="presParOf" srcId="{691D801A-7A1A-4015-A2E5-4B96C6A7CB84}" destId="{08C45607-C47F-423A-806E-4C5ECC80D89E}" srcOrd="2" destOrd="0" presId="urn:microsoft.com/office/officeart/2018/2/layout/IconVerticalSolidList"/>
    <dgm:cxn modelId="{92ABFF77-4D04-4AB3-93C8-608010851CF7}" type="presParOf" srcId="{08C45607-C47F-423A-806E-4C5ECC80D89E}" destId="{264DAB6A-7237-48EF-A328-3FFA47B035E0}" srcOrd="0" destOrd="0" presId="urn:microsoft.com/office/officeart/2018/2/layout/IconVerticalSolidList"/>
    <dgm:cxn modelId="{1934C3A0-EA3F-4C1E-BEB8-AA8E2B861445}" type="presParOf" srcId="{08C45607-C47F-423A-806E-4C5ECC80D89E}" destId="{9C364391-8493-4064-98AF-C2364E5F1DF4}" srcOrd="1" destOrd="0" presId="urn:microsoft.com/office/officeart/2018/2/layout/IconVerticalSolidList"/>
    <dgm:cxn modelId="{8490D652-0113-4394-9E07-C7C64B9CF213}" type="presParOf" srcId="{08C45607-C47F-423A-806E-4C5ECC80D89E}" destId="{8B639CE5-CA49-4619-83E6-EF93CD03C2E7}" srcOrd="2" destOrd="0" presId="urn:microsoft.com/office/officeart/2018/2/layout/IconVerticalSolidList"/>
    <dgm:cxn modelId="{5A8B2941-C06B-463F-B4F1-A8F5326F55B5}" type="presParOf" srcId="{08C45607-C47F-423A-806E-4C5ECC80D89E}" destId="{1F046F79-7B41-4BEC-B81E-DDDBF0B20EE8}"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4D7E31A-2C8F-4E1C-B027-5D0EC85C21A2}"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AA65BB6-1CAD-47D9-B426-B9B3DFECFA1F}">
      <dgm:prSet/>
      <dgm:spPr/>
      <dgm:t>
        <a:bodyPr/>
        <a:lstStyle/>
        <a:p>
          <a:pPr>
            <a:lnSpc>
              <a:spcPct val="100000"/>
            </a:lnSpc>
          </a:pPr>
          <a:r>
            <a:rPr lang="en-US"/>
            <a:t>Task 1</a:t>
          </a:r>
        </a:p>
      </dgm:t>
    </dgm:pt>
    <dgm:pt modelId="{3FE1AB7A-720E-487D-A2C6-13C5EB93E425}" type="parTrans" cxnId="{F3C16C00-9247-4650-99E6-F2BCE5322CF2}">
      <dgm:prSet/>
      <dgm:spPr/>
      <dgm:t>
        <a:bodyPr/>
        <a:lstStyle/>
        <a:p>
          <a:endParaRPr lang="en-US"/>
        </a:p>
      </dgm:t>
    </dgm:pt>
    <dgm:pt modelId="{01876D01-A077-467B-A5C7-D70530D0A5E3}" type="sibTrans" cxnId="{F3C16C00-9247-4650-99E6-F2BCE5322CF2}">
      <dgm:prSet/>
      <dgm:spPr/>
      <dgm:t>
        <a:bodyPr/>
        <a:lstStyle/>
        <a:p>
          <a:endParaRPr lang="en-US"/>
        </a:p>
      </dgm:t>
    </dgm:pt>
    <dgm:pt modelId="{68C179F4-3F87-4AB2-909E-A2839F47B26E}">
      <dgm:prSet/>
      <dgm:spPr/>
      <dgm:t>
        <a:bodyPr/>
        <a:lstStyle/>
        <a:p>
          <a:pPr>
            <a:lnSpc>
              <a:spcPct val="100000"/>
            </a:lnSpc>
          </a:pPr>
          <a:r>
            <a:rPr lang="en-AU" dirty="0"/>
            <a:t>Count how many windows your house has in total?</a:t>
          </a:r>
          <a:endParaRPr lang="en-US" dirty="0"/>
        </a:p>
      </dgm:t>
    </dgm:pt>
    <dgm:pt modelId="{4A2416B9-3C59-49D7-AEC5-B61A559B1D96}" type="parTrans" cxnId="{FD55F840-A44E-4D01-B2F6-EEB4AE8BEA35}">
      <dgm:prSet/>
      <dgm:spPr/>
      <dgm:t>
        <a:bodyPr/>
        <a:lstStyle/>
        <a:p>
          <a:endParaRPr lang="en-US"/>
        </a:p>
      </dgm:t>
    </dgm:pt>
    <dgm:pt modelId="{B82A69F9-4F3B-460B-A5D3-F68323E24771}" type="sibTrans" cxnId="{FD55F840-A44E-4D01-B2F6-EEB4AE8BEA35}">
      <dgm:prSet/>
      <dgm:spPr/>
      <dgm:t>
        <a:bodyPr/>
        <a:lstStyle/>
        <a:p>
          <a:endParaRPr lang="en-US"/>
        </a:p>
      </dgm:t>
    </dgm:pt>
    <dgm:pt modelId="{691D801A-7A1A-4015-A2E5-4B96C6A7CB84}" type="pres">
      <dgm:prSet presAssocID="{44D7E31A-2C8F-4E1C-B027-5D0EC85C21A2}" presName="root" presStyleCnt="0">
        <dgm:presLayoutVars>
          <dgm:dir/>
          <dgm:resizeHandles val="exact"/>
        </dgm:presLayoutVars>
      </dgm:prSet>
      <dgm:spPr/>
    </dgm:pt>
    <dgm:pt modelId="{63A01110-EFD8-4695-AD4B-281DF4BAC808}" type="pres">
      <dgm:prSet presAssocID="{DAA65BB6-1CAD-47D9-B426-B9B3DFECFA1F}" presName="compNode" presStyleCnt="0"/>
      <dgm:spPr/>
    </dgm:pt>
    <dgm:pt modelId="{8FAFC4ED-1C42-4249-9931-91C9F483F22A}" type="pres">
      <dgm:prSet presAssocID="{DAA65BB6-1CAD-47D9-B426-B9B3DFECFA1F}" presName="bgRect" presStyleLbl="bgShp" presStyleIdx="0" presStyleCnt="2"/>
      <dgm:spPr/>
    </dgm:pt>
    <dgm:pt modelId="{A30A3479-0B73-49E1-9953-D0F695002E31}" type="pres">
      <dgm:prSet presAssocID="{DAA65BB6-1CAD-47D9-B426-B9B3DFECFA1F}"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ick"/>
        </a:ext>
      </dgm:extLst>
    </dgm:pt>
    <dgm:pt modelId="{B030EAB1-B829-491A-86D1-21647DF20986}" type="pres">
      <dgm:prSet presAssocID="{DAA65BB6-1CAD-47D9-B426-B9B3DFECFA1F}" presName="spaceRect" presStyleCnt="0"/>
      <dgm:spPr/>
    </dgm:pt>
    <dgm:pt modelId="{7F2270E8-210F-447F-AD47-01FB70FBFB88}" type="pres">
      <dgm:prSet presAssocID="{DAA65BB6-1CAD-47D9-B426-B9B3DFECFA1F}" presName="parTx" presStyleLbl="revTx" presStyleIdx="0" presStyleCnt="2">
        <dgm:presLayoutVars>
          <dgm:chMax val="0"/>
          <dgm:chPref val="0"/>
        </dgm:presLayoutVars>
      </dgm:prSet>
      <dgm:spPr/>
    </dgm:pt>
    <dgm:pt modelId="{7A67F0A9-A57C-4536-832D-A0519EFEA7CA}" type="pres">
      <dgm:prSet presAssocID="{01876D01-A077-467B-A5C7-D70530D0A5E3}" presName="sibTrans" presStyleCnt="0"/>
      <dgm:spPr/>
    </dgm:pt>
    <dgm:pt modelId="{08C45607-C47F-423A-806E-4C5ECC80D89E}" type="pres">
      <dgm:prSet presAssocID="{68C179F4-3F87-4AB2-909E-A2839F47B26E}" presName="compNode" presStyleCnt="0"/>
      <dgm:spPr/>
    </dgm:pt>
    <dgm:pt modelId="{264DAB6A-7237-48EF-A328-3FFA47B035E0}" type="pres">
      <dgm:prSet presAssocID="{68C179F4-3F87-4AB2-909E-A2839F47B26E}" presName="bgRect" presStyleLbl="bgShp" presStyleIdx="1" presStyleCnt="2"/>
      <dgm:spPr/>
    </dgm:pt>
    <dgm:pt modelId="{9C364391-8493-4064-98AF-C2364E5F1DF4}" type="pres">
      <dgm:prSet presAssocID="{68C179F4-3F87-4AB2-909E-A2839F47B26E}"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inoculars"/>
        </a:ext>
      </dgm:extLst>
    </dgm:pt>
    <dgm:pt modelId="{8B639CE5-CA49-4619-83E6-EF93CD03C2E7}" type="pres">
      <dgm:prSet presAssocID="{68C179F4-3F87-4AB2-909E-A2839F47B26E}" presName="spaceRect" presStyleCnt="0"/>
      <dgm:spPr/>
    </dgm:pt>
    <dgm:pt modelId="{1F046F79-7B41-4BEC-B81E-DDDBF0B20EE8}" type="pres">
      <dgm:prSet presAssocID="{68C179F4-3F87-4AB2-909E-A2839F47B26E}" presName="parTx" presStyleLbl="revTx" presStyleIdx="1" presStyleCnt="2">
        <dgm:presLayoutVars>
          <dgm:chMax val="0"/>
          <dgm:chPref val="0"/>
        </dgm:presLayoutVars>
      </dgm:prSet>
      <dgm:spPr/>
    </dgm:pt>
  </dgm:ptLst>
  <dgm:cxnLst>
    <dgm:cxn modelId="{F3C16C00-9247-4650-99E6-F2BCE5322CF2}" srcId="{44D7E31A-2C8F-4E1C-B027-5D0EC85C21A2}" destId="{DAA65BB6-1CAD-47D9-B426-B9B3DFECFA1F}" srcOrd="0" destOrd="0" parTransId="{3FE1AB7A-720E-487D-A2C6-13C5EB93E425}" sibTransId="{01876D01-A077-467B-A5C7-D70530D0A5E3}"/>
    <dgm:cxn modelId="{151A8C16-145F-4A86-AFB7-318CB90E8BC4}" type="presOf" srcId="{DAA65BB6-1CAD-47D9-B426-B9B3DFECFA1F}" destId="{7F2270E8-210F-447F-AD47-01FB70FBFB88}" srcOrd="0" destOrd="0" presId="urn:microsoft.com/office/officeart/2018/2/layout/IconVerticalSolidList"/>
    <dgm:cxn modelId="{FD55F840-A44E-4D01-B2F6-EEB4AE8BEA35}" srcId="{44D7E31A-2C8F-4E1C-B027-5D0EC85C21A2}" destId="{68C179F4-3F87-4AB2-909E-A2839F47B26E}" srcOrd="1" destOrd="0" parTransId="{4A2416B9-3C59-49D7-AEC5-B61A559B1D96}" sibTransId="{B82A69F9-4F3B-460B-A5D3-F68323E24771}"/>
    <dgm:cxn modelId="{E12D4F4F-C7F6-4BB4-90D7-14B0702DAF93}" type="presOf" srcId="{68C179F4-3F87-4AB2-909E-A2839F47B26E}" destId="{1F046F79-7B41-4BEC-B81E-DDDBF0B20EE8}" srcOrd="0" destOrd="0" presId="urn:microsoft.com/office/officeart/2018/2/layout/IconVerticalSolidList"/>
    <dgm:cxn modelId="{C984C252-0A9A-4C9F-B64B-9482384F71E7}" type="presOf" srcId="{44D7E31A-2C8F-4E1C-B027-5D0EC85C21A2}" destId="{691D801A-7A1A-4015-A2E5-4B96C6A7CB84}" srcOrd="0" destOrd="0" presId="urn:microsoft.com/office/officeart/2018/2/layout/IconVerticalSolidList"/>
    <dgm:cxn modelId="{03B69BC5-6FCF-44D5-9458-65066C33C2EB}" type="presParOf" srcId="{691D801A-7A1A-4015-A2E5-4B96C6A7CB84}" destId="{63A01110-EFD8-4695-AD4B-281DF4BAC808}" srcOrd="0" destOrd="0" presId="urn:microsoft.com/office/officeart/2018/2/layout/IconVerticalSolidList"/>
    <dgm:cxn modelId="{79E3776D-801C-4800-ACAF-33D23AB63E7E}" type="presParOf" srcId="{63A01110-EFD8-4695-AD4B-281DF4BAC808}" destId="{8FAFC4ED-1C42-4249-9931-91C9F483F22A}" srcOrd="0" destOrd="0" presId="urn:microsoft.com/office/officeart/2018/2/layout/IconVerticalSolidList"/>
    <dgm:cxn modelId="{7D16B5E6-9948-4ECD-B2F5-6594C533250B}" type="presParOf" srcId="{63A01110-EFD8-4695-AD4B-281DF4BAC808}" destId="{A30A3479-0B73-49E1-9953-D0F695002E31}" srcOrd="1" destOrd="0" presId="urn:microsoft.com/office/officeart/2018/2/layout/IconVerticalSolidList"/>
    <dgm:cxn modelId="{E284B3FA-31FF-49FD-8908-D657414FA544}" type="presParOf" srcId="{63A01110-EFD8-4695-AD4B-281DF4BAC808}" destId="{B030EAB1-B829-491A-86D1-21647DF20986}" srcOrd="2" destOrd="0" presId="urn:microsoft.com/office/officeart/2018/2/layout/IconVerticalSolidList"/>
    <dgm:cxn modelId="{268AF044-E3A1-4EBD-9797-73E6DFA2BAD2}" type="presParOf" srcId="{63A01110-EFD8-4695-AD4B-281DF4BAC808}" destId="{7F2270E8-210F-447F-AD47-01FB70FBFB88}" srcOrd="3" destOrd="0" presId="urn:microsoft.com/office/officeart/2018/2/layout/IconVerticalSolidList"/>
    <dgm:cxn modelId="{C8E3B076-17E5-49DB-A547-0FEC93144835}" type="presParOf" srcId="{691D801A-7A1A-4015-A2E5-4B96C6A7CB84}" destId="{7A67F0A9-A57C-4536-832D-A0519EFEA7CA}" srcOrd="1" destOrd="0" presId="urn:microsoft.com/office/officeart/2018/2/layout/IconVerticalSolidList"/>
    <dgm:cxn modelId="{402A29B8-44D1-4D51-9F7B-6861B6F9F9CA}" type="presParOf" srcId="{691D801A-7A1A-4015-A2E5-4B96C6A7CB84}" destId="{08C45607-C47F-423A-806E-4C5ECC80D89E}" srcOrd="2" destOrd="0" presId="urn:microsoft.com/office/officeart/2018/2/layout/IconVerticalSolidList"/>
    <dgm:cxn modelId="{92ABFF77-4D04-4AB3-93C8-608010851CF7}" type="presParOf" srcId="{08C45607-C47F-423A-806E-4C5ECC80D89E}" destId="{264DAB6A-7237-48EF-A328-3FFA47B035E0}" srcOrd="0" destOrd="0" presId="urn:microsoft.com/office/officeart/2018/2/layout/IconVerticalSolidList"/>
    <dgm:cxn modelId="{1934C3A0-EA3F-4C1E-BEB8-AA8E2B861445}" type="presParOf" srcId="{08C45607-C47F-423A-806E-4C5ECC80D89E}" destId="{9C364391-8493-4064-98AF-C2364E5F1DF4}" srcOrd="1" destOrd="0" presId="urn:microsoft.com/office/officeart/2018/2/layout/IconVerticalSolidList"/>
    <dgm:cxn modelId="{8490D652-0113-4394-9E07-C7C64B9CF213}" type="presParOf" srcId="{08C45607-C47F-423A-806E-4C5ECC80D89E}" destId="{8B639CE5-CA49-4619-83E6-EF93CD03C2E7}" srcOrd="2" destOrd="0" presId="urn:microsoft.com/office/officeart/2018/2/layout/IconVerticalSolidList"/>
    <dgm:cxn modelId="{5A8B2941-C06B-463F-B4F1-A8F5326F55B5}" type="presParOf" srcId="{08C45607-C47F-423A-806E-4C5ECC80D89E}" destId="{1F046F79-7B41-4BEC-B81E-DDDBF0B20EE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CB49CA8-51AC-4DF2-8FDD-AE1DC58BD318}" type="doc">
      <dgm:prSet loTypeId="urn:microsoft.com/office/officeart/2005/8/layout/vList2" loCatId="list" qsTypeId="urn:microsoft.com/office/officeart/2005/8/quickstyle/simple5" qsCatId="simple" csTypeId="urn:microsoft.com/office/officeart/2005/8/colors/colorful5" csCatId="colorful" phldr="1"/>
      <dgm:spPr/>
      <dgm:t>
        <a:bodyPr/>
        <a:lstStyle/>
        <a:p>
          <a:endParaRPr lang="en-US"/>
        </a:p>
      </dgm:t>
    </dgm:pt>
    <dgm:pt modelId="{875123DA-1999-413F-856E-4910292C78FA}">
      <dgm:prSet custT="1"/>
      <dgm:spPr/>
      <dgm:t>
        <a:bodyPr/>
        <a:lstStyle/>
        <a:p>
          <a:r>
            <a:rPr lang="en-US" sz="3200" dirty="0">
              <a:solidFill>
                <a:schemeClr val="bg1"/>
              </a:solidFill>
            </a:rPr>
            <a:t>Silent reading</a:t>
          </a:r>
        </a:p>
      </dgm:t>
    </dgm:pt>
    <dgm:pt modelId="{ACA5F0DC-C513-4BD3-B6BA-E37AD723B253}" type="parTrans" cxnId="{8F49C1B3-5534-45BA-8BAA-2F242DB9DC4D}">
      <dgm:prSet/>
      <dgm:spPr/>
      <dgm:t>
        <a:bodyPr/>
        <a:lstStyle/>
        <a:p>
          <a:endParaRPr lang="en-US"/>
        </a:p>
      </dgm:t>
    </dgm:pt>
    <dgm:pt modelId="{7C129EB0-644D-4856-B624-528191C50F5F}" type="sibTrans" cxnId="{8F49C1B3-5534-45BA-8BAA-2F242DB9DC4D}">
      <dgm:prSet/>
      <dgm:spPr/>
      <dgm:t>
        <a:bodyPr/>
        <a:lstStyle/>
        <a:p>
          <a:endParaRPr lang="en-US"/>
        </a:p>
      </dgm:t>
    </dgm:pt>
    <dgm:pt modelId="{3D95672A-1EAB-4651-8B44-A0B15788A5A5}">
      <dgm:prSet custT="1"/>
      <dgm:spPr/>
      <dgm:t>
        <a:bodyPr/>
        <a:lstStyle/>
        <a:p>
          <a:r>
            <a:rPr lang="en-US" sz="3200" dirty="0"/>
            <a:t>Choose one or two activities to complete each week from the NEW library activity grid. </a:t>
          </a:r>
        </a:p>
      </dgm:t>
    </dgm:pt>
    <dgm:pt modelId="{A29C2A7F-4B52-45B7-B1A1-283D7F5A4A27}" type="sibTrans" cxnId="{6300F46E-891E-4EDA-B8FF-6CE945CB85F5}">
      <dgm:prSet/>
      <dgm:spPr/>
      <dgm:t>
        <a:bodyPr/>
        <a:lstStyle/>
        <a:p>
          <a:endParaRPr lang="en-US"/>
        </a:p>
      </dgm:t>
    </dgm:pt>
    <dgm:pt modelId="{6BD68D3C-844A-456E-B419-2B02CB17329C}" type="parTrans" cxnId="{6300F46E-891E-4EDA-B8FF-6CE945CB85F5}">
      <dgm:prSet/>
      <dgm:spPr/>
      <dgm:t>
        <a:bodyPr/>
        <a:lstStyle/>
        <a:p>
          <a:endParaRPr lang="en-US"/>
        </a:p>
      </dgm:t>
    </dgm:pt>
    <dgm:pt modelId="{773B8D1B-1284-8B4F-824A-328EE4A59333}" type="pres">
      <dgm:prSet presAssocID="{3CB49CA8-51AC-4DF2-8FDD-AE1DC58BD318}" presName="linear" presStyleCnt="0">
        <dgm:presLayoutVars>
          <dgm:animLvl val="lvl"/>
          <dgm:resizeHandles val="exact"/>
        </dgm:presLayoutVars>
      </dgm:prSet>
      <dgm:spPr/>
    </dgm:pt>
    <dgm:pt modelId="{0D2557FB-B533-A443-8485-69C7359F5B7D}" type="pres">
      <dgm:prSet presAssocID="{875123DA-1999-413F-856E-4910292C78FA}" presName="parentText" presStyleLbl="node1" presStyleIdx="0" presStyleCnt="2" custScaleY="191930" custLinFactY="-3554" custLinFactNeighborX="9895" custLinFactNeighborY="-100000">
        <dgm:presLayoutVars>
          <dgm:chMax val="0"/>
          <dgm:bulletEnabled val="1"/>
        </dgm:presLayoutVars>
      </dgm:prSet>
      <dgm:spPr/>
    </dgm:pt>
    <dgm:pt modelId="{1702177A-5F49-D646-A600-E3DCAE3BB09B}" type="pres">
      <dgm:prSet presAssocID="{7C129EB0-644D-4856-B624-528191C50F5F}" presName="spacer" presStyleCnt="0"/>
      <dgm:spPr/>
    </dgm:pt>
    <dgm:pt modelId="{0F687B90-D5B4-6F47-80FD-5E4607B4843B}" type="pres">
      <dgm:prSet presAssocID="{3D95672A-1EAB-4651-8B44-A0B15788A5A5}" presName="parentText" presStyleLbl="node1" presStyleIdx="1" presStyleCnt="2" custScaleY="200044" custLinFactY="129095" custLinFactNeighborY="200000">
        <dgm:presLayoutVars>
          <dgm:chMax val="0"/>
          <dgm:bulletEnabled val="1"/>
        </dgm:presLayoutVars>
      </dgm:prSet>
      <dgm:spPr/>
    </dgm:pt>
  </dgm:ptLst>
  <dgm:cxnLst>
    <dgm:cxn modelId="{66ED8F39-2BA6-EF46-B109-F47F1DFBED52}" type="presOf" srcId="{3CB49CA8-51AC-4DF2-8FDD-AE1DC58BD318}" destId="{773B8D1B-1284-8B4F-824A-328EE4A59333}" srcOrd="0" destOrd="0" presId="urn:microsoft.com/office/officeart/2005/8/layout/vList2"/>
    <dgm:cxn modelId="{6300F46E-891E-4EDA-B8FF-6CE945CB85F5}" srcId="{3CB49CA8-51AC-4DF2-8FDD-AE1DC58BD318}" destId="{3D95672A-1EAB-4651-8B44-A0B15788A5A5}" srcOrd="1" destOrd="0" parTransId="{6BD68D3C-844A-456E-B419-2B02CB17329C}" sibTransId="{A29C2A7F-4B52-45B7-B1A1-283D7F5A4A27}"/>
    <dgm:cxn modelId="{06D5DDA6-EEB3-7143-B7A9-BC1AA2F1D3DA}" type="presOf" srcId="{3D95672A-1EAB-4651-8B44-A0B15788A5A5}" destId="{0F687B90-D5B4-6F47-80FD-5E4607B4843B}" srcOrd="0" destOrd="0" presId="urn:microsoft.com/office/officeart/2005/8/layout/vList2"/>
    <dgm:cxn modelId="{8F49C1B3-5534-45BA-8BAA-2F242DB9DC4D}" srcId="{3CB49CA8-51AC-4DF2-8FDD-AE1DC58BD318}" destId="{875123DA-1999-413F-856E-4910292C78FA}" srcOrd="0" destOrd="0" parTransId="{ACA5F0DC-C513-4BD3-B6BA-E37AD723B253}" sibTransId="{7C129EB0-644D-4856-B624-528191C50F5F}"/>
    <dgm:cxn modelId="{D83EEDDD-5BA6-084A-9BBE-FEC80A3C47FB}" type="presOf" srcId="{875123DA-1999-413F-856E-4910292C78FA}" destId="{0D2557FB-B533-A443-8485-69C7359F5B7D}" srcOrd="0" destOrd="0" presId="urn:microsoft.com/office/officeart/2005/8/layout/vList2"/>
    <dgm:cxn modelId="{F8045121-41F7-D446-A1B4-E7D8E9149D20}" type="presParOf" srcId="{773B8D1B-1284-8B4F-824A-328EE4A59333}" destId="{0D2557FB-B533-A443-8485-69C7359F5B7D}" srcOrd="0" destOrd="0" presId="urn:microsoft.com/office/officeart/2005/8/layout/vList2"/>
    <dgm:cxn modelId="{18A700B7-F2EE-9349-A67F-BAB05B62ACA7}" type="presParOf" srcId="{773B8D1B-1284-8B4F-824A-328EE4A59333}" destId="{1702177A-5F49-D646-A600-E3DCAE3BB09B}" srcOrd="1" destOrd="0" presId="urn:microsoft.com/office/officeart/2005/8/layout/vList2"/>
    <dgm:cxn modelId="{E8CBFBBB-A309-2746-B117-4066956510FE}" type="presParOf" srcId="{773B8D1B-1284-8B4F-824A-328EE4A59333}" destId="{0F687B90-D5B4-6F47-80FD-5E4607B4843B}"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4D7E31A-2C8F-4E1C-B027-5D0EC85C21A2}"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AA65BB6-1CAD-47D9-B426-B9B3DFECFA1F}">
      <dgm:prSet/>
      <dgm:spPr/>
      <dgm:t>
        <a:bodyPr/>
        <a:lstStyle/>
        <a:p>
          <a:pPr>
            <a:lnSpc>
              <a:spcPct val="100000"/>
            </a:lnSpc>
          </a:pPr>
          <a:r>
            <a:rPr lang="en-US"/>
            <a:t>Task 1</a:t>
          </a:r>
        </a:p>
      </dgm:t>
    </dgm:pt>
    <dgm:pt modelId="{3FE1AB7A-720E-487D-A2C6-13C5EB93E425}" type="parTrans" cxnId="{F3C16C00-9247-4650-99E6-F2BCE5322CF2}">
      <dgm:prSet/>
      <dgm:spPr/>
      <dgm:t>
        <a:bodyPr/>
        <a:lstStyle/>
        <a:p>
          <a:endParaRPr lang="en-US"/>
        </a:p>
      </dgm:t>
    </dgm:pt>
    <dgm:pt modelId="{01876D01-A077-467B-A5C7-D70530D0A5E3}" type="sibTrans" cxnId="{F3C16C00-9247-4650-99E6-F2BCE5322CF2}">
      <dgm:prSet/>
      <dgm:spPr/>
      <dgm:t>
        <a:bodyPr/>
        <a:lstStyle/>
        <a:p>
          <a:endParaRPr lang="en-US"/>
        </a:p>
      </dgm:t>
    </dgm:pt>
    <dgm:pt modelId="{68C179F4-3F87-4AB2-909E-A2839F47B26E}">
      <dgm:prSet/>
      <dgm:spPr/>
      <dgm:t>
        <a:bodyPr/>
        <a:lstStyle/>
        <a:p>
          <a:pPr>
            <a:lnSpc>
              <a:spcPct val="100000"/>
            </a:lnSpc>
          </a:pPr>
          <a:r>
            <a:rPr lang="en-US" dirty="0"/>
            <a:t>How many steps does your house have?</a:t>
          </a:r>
        </a:p>
      </dgm:t>
    </dgm:pt>
    <dgm:pt modelId="{4A2416B9-3C59-49D7-AEC5-B61A559B1D96}" type="parTrans" cxnId="{FD55F840-A44E-4D01-B2F6-EEB4AE8BEA35}">
      <dgm:prSet/>
      <dgm:spPr/>
      <dgm:t>
        <a:bodyPr/>
        <a:lstStyle/>
        <a:p>
          <a:endParaRPr lang="en-US"/>
        </a:p>
      </dgm:t>
    </dgm:pt>
    <dgm:pt modelId="{B82A69F9-4F3B-460B-A5D3-F68323E24771}" type="sibTrans" cxnId="{FD55F840-A44E-4D01-B2F6-EEB4AE8BEA35}">
      <dgm:prSet/>
      <dgm:spPr/>
      <dgm:t>
        <a:bodyPr/>
        <a:lstStyle/>
        <a:p>
          <a:endParaRPr lang="en-US"/>
        </a:p>
      </dgm:t>
    </dgm:pt>
    <dgm:pt modelId="{691D801A-7A1A-4015-A2E5-4B96C6A7CB84}" type="pres">
      <dgm:prSet presAssocID="{44D7E31A-2C8F-4E1C-B027-5D0EC85C21A2}" presName="root" presStyleCnt="0">
        <dgm:presLayoutVars>
          <dgm:dir/>
          <dgm:resizeHandles val="exact"/>
        </dgm:presLayoutVars>
      </dgm:prSet>
      <dgm:spPr/>
    </dgm:pt>
    <dgm:pt modelId="{63A01110-EFD8-4695-AD4B-281DF4BAC808}" type="pres">
      <dgm:prSet presAssocID="{DAA65BB6-1CAD-47D9-B426-B9B3DFECFA1F}" presName="compNode" presStyleCnt="0"/>
      <dgm:spPr/>
    </dgm:pt>
    <dgm:pt modelId="{8FAFC4ED-1C42-4249-9931-91C9F483F22A}" type="pres">
      <dgm:prSet presAssocID="{DAA65BB6-1CAD-47D9-B426-B9B3DFECFA1F}" presName="bgRect" presStyleLbl="bgShp" presStyleIdx="0" presStyleCnt="2"/>
      <dgm:spPr/>
    </dgm:pt>
    <dgm:pt modelId="{A30A3479-0B73-49E1-9953-D0F695002E31}" type="pres">
      <dgm:prSet presAssocID="{DAA65BB6-1CAD-47D9-B426-B9B3DFECFA1F}"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ick"/>
        </a:ext>
      </dgm:extLst>
    </dgm:pt>
    <dgm:pt modelId="{B030EAB1-B829-491A-86D1-21647DF20986}" type="pres">
      <dgm:prSet presAssocID="{DAA65BB6-1CAD-47D9-B426-B9B3DFECFA1F}" presName="spaceRect" presStyleCnt="0"/>
      <dgm:spPr/>
    </dgm:pt>
    <dgm:pt modelId="{7F2270E8-210F-447F-AD47-01FB70FBFB88}" type="pres">
      <dgm:prSet presAssocID="{DAA65BB6-1CAD-47D9-B426-B9B3DFECFA1F}" presName="parTx" presStyleLbl="revTx" presStyleIdx="0" presStyleCnt="2">
        <dgm:presLayoutVars>
          <dgm:chMax val="0"/>
          <dgm:chPref val="0"/>
        </dgm:presLayoutVars>
      </dgm:prSet>
      <dgm:spPr/>
    </dgm:pt>
    <dgm:pt modelId="{7A67F0A9-A57C-4536-832D-A0519EFEA7CA}" type="pres">
      <dgm:prSet presAssocID="{01876D01-A077-467B-A5C7-D70530D0A5E3}" presName="sibTrans" presStyleCnt="0"/>
      <dgm:spPr/>
    </dgm:pt>
    <dgm:pt modelId="{08C45607-C47F-423A-806E-4C5ECC80D89E}" type="pres">
      <dgm:prSet presAssocID="{68C179F4-3F87-4AB2-909E-A2839F47B26E}" presName="compNode" presStyleCnt="0"/>
      <dgm:spPr/>
    </dgm:pt>
    <dgm:pt modelId="{264DAB6A-7237-48EF-A328-3FFA47B035E0}" type="pres">
      <dgm:prSet presAssocID="{68C179F4-3F87-4AB2-909E-A2839F47B26E}" presName="bgRect" presStyleLbl="bgShp" presStyleIdx="1" presStyleCnt="2"/>
      <dgm:spPr/>
    </dgm:pt>
    <dgm:pt modelId="{9C364391-8493-4064-98AF-C2364E5F1DF4}" type="pres">
      <dgm:prSet presAssocID="{68C179F4-3F87-4AB2-909E-A2839F47B26E}"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inoculars"/>
        </a:ext>
      </dgm:extLst>
    </dgm:pt>
    <dgm:pt modelId="{8B639CE5-CA49-4619-83E6-EF93CD03C2E7}" type="pres">
      <dgm:prSet presAssocID="{68C179F4-3F87-4AB2-909E-A2839F47B26E}" presName="spaceRect" presStyleCnt="0"/>
      <dgm:spPr/>
    </dgm:pt>
    <dgm:pt modelId="{1F046F79-7B41-4BEC-B81E-DDDBF0B20EE8}" type="pres">
      <dgm:prSet presAssocID="{68C179F4-3F87-4AB2-909E-A2839F47B26E}" presName="parTx" presStyleLbl="revTx" presStyleIdx="1" presStyleCnt="2">
        <dgm:presLayoutVars>
          <dgm:chMax val="0"/>
          <dgm:chPref val="0"/>
        </dgm:presLayoutVars>
      </dgm:prSet>
      <dgm:spPr/>
    </dgm:pt>
  </dgm:ptLst>
  <dgm:cxnLst>
    <dgm:cxn modelId="{F3C16C00-9247-4650-99E6-F2BCE5322CF2}" srcId="{44D7E31A-2C8F-4E1C-B027-5D0EC85C21A2}" destId="{DAA65BB6-1CAD-47D9-B426-B9B3DFECFA1F}" srcOrd="0" destOrd="0" parTransId="{3FE1AB7A-720E-487D-A2C6-13C5EB93E425}" sibTransId="{01876D01-A077-467B-A5C7-D70530D0A5E3}"/>
    <dgm:cxn modelId="{151A8C16-145F-4A86-AFB7-318CB90E8BC4}" type="presOf" srcId="{DAA65BB6-1CAD-47D9-B426-B9B3DFECFA1F}" destId="{7F2270E8-210F-447F-AD47-01FB70FBFB88}" srcOrd="0" destOrd="0" presId="urn:microsoft.com/office/officeart/2018/2/layout/IconVerticalSolidList"/>
    <dgm:cxn modelId="{FD55F840-A44E-4D01-B2F6-EEB4AE8BEA35}" srcId="{44D7E31A-2C8F-4E1C-B027-5D0EC85C21A2}" destId="{68C179F4-3F87-4AB2-909E-A2839F47B26E}" srcOrd="1" destOrd="0" parTransId="{4A2416B9-3C59-49D7-AEC5-B61A559B1D96}" sibTransId="{B82A69F9-4F3B-460B-A5D3-F68323E24771}"/>
    <dgm:cxn modelId="{E12D4F4F-C7F6-4BB4-90D7-14B0702DAF93}" type="presOf" srcId="{68C179F4-3F87-4AB2-909E-A2839F47B26E}" destId="{1F046F79-7B41-4BEC-B81E-DDDBF0B20EE8}" srcOrd="0" destOrd="0" presId="urn:microsoft.com/office/officeart/2018/2/layout/IconVerticalSolidList"/>
    <dgm:cxn modelId="{C984C252-0A9A-4C9F-B64B-9482384F71E7}" type="presOf" srcId="{44D7E31A-2C8F-4E1C-B027-5D0EC85C21A2}" destId="{691D801A-7A1A-4015-A2E5-4B96C6A7CB84}" srcOrd="0" destOrd="0" presId="urn:microsoft.com/office/officeart/2018/2/layout/IconVerticalSolidList"/>
    <dgm:cxn modelId="{03B69BC5-6FCF-44D5-9458-65066C33C2EB}" type="presParOf" srcId="{691D801A-7A1A-4015-A2E5-4B96C6A7CB84}" destId="{63A01110-EFD8-4695-AD4B-281DF4BAC808}" srcOrd="0" destOrd="0" presId="urn:microsoft.com/office/officeart/2018/2/layout/IconVerticalSolidList"/>
    <dgm:cxn modelId="{79E3776D-801C-4800-ACAF-33D23AB63E7E}" type="presParOf" srcId="{63A01110-EFD8-4695-AD4B-281DF4BAC808}" destId="{8FAFC4ED-1C42-4249-9931-91C9F483F22A}" srcOrd="0" destOrd="0" presId="urn:microsoft.com/office/officeart/2018/2/layout/IconVerticalSolidList"/>
    <dgm:cxn modelId="{7D16B5E6-9948-4ECD-B2F5-6594C533250B}" type="presParOf" srcId="{63A01110-EFD8-4695-AD4B-281DF4BAC808}" destId="{A30A3479-0B73-49E1-9953-D0F695002E31}" srcOrd="1" destOrd="0" presId="urn:microsoft.com/office/officeart/2018/2/layout/IconVerticalSolidList"/>
    <dgm:cxn modelId="{E284B3FA-31FF-49FD-8908-D657414FA544}" type="presParOf" srcId="{63A01110-EFD8-4695-AD4B-281DF4BAC808}" destId="{B030EAB1-B829-491A-86D1-21647DF20986}" srcOrd="2" destOrd="0" presId="urn:microsoft.com/office/officeart/2018/2/layout/IconVerticalSolidList"/>
    <dgm:cxn modelId="{268AF044-E3A1-4EBD-9797-73E6DFA2BAD2}" type="presParOf" srcId="{63A01110-EFD8-4695-AD4B-281DF4BAC808}" destId="{7F2270E8-210F-447F-AD47-01FB70FBFB88}" srcOrd="3" destOrd="0" presId="urn:microsoft.com/office/officeart/2018/2/layout/IconVerticalSolidList"/>
    <dgm:cxn modelId="{C8E3B076-17E5-49DB-A547-0FEC93144835}" type="presParOf" srcId="{691D801A-7A1A-4015-A2E5-4B96C6A7CB84}" destId="{7A67F0A9-A57C-4536-832D-A0519EFEA7CA}" srcOrd="1" destOrd="0" presId="urn:microsoft.com/office/officeart/2018/2/layout/IconVerticalSolidList"/>
    <dgm:cxn modelId="{402A29B8-44D1-4D51-9F7B-6861B6F9F9CA}" type="presParOf" srcId="{691D801A-7A1A-4015-A2E5-4B96C6A7CB84}" destId="{08C45607-C47F-423A-806E-4C5ECC80D89E}" srcOrd="2" destOrd="0" presId="urn:microsoft.com/office/officeart/2018/2/layout/IconVerticalSolidList"/>
    <dgm:cxn modelId="{92ABFF77-4D04-4AB3-93C8-608010851CF7}" type="presParOf" srcId="{08C45607-C47F-423A-806E-4C5ECC80D89E}" destId="{264DAB6A-7237-48EF-A328-3FFA47B035E0}" srcOrd="0" destOrd="0" presId="urn:microsoft.com/office/officeart/2018/2/layout/IconVerticalSolidList"/>
    <dgm:cxn modelId="{1934C3A0-EA3F-4C1E-BEB8-AA8E2B861445}" type="presParOf" srcId="{08C45607-C47F-423A-806E-4C5ECC80D89E}" destId="{9C364391-8493-4064-98AF-C2364E5F1DF4}" srcOrd="1" destOrd="0" presId="urn:microsoft.com/office/officeart/2018/2/layout/IconVerticalSolidList"/>
    <dgm:cxn modelId="{8490D652-0113-4394-9E07-C7C64B9CF213}" type="presParOf" srcId="{08C45607-C47F-423A-806E-4C5ECC80D89E}" destId="{8B639CE5-CA49-4619-83E6-EF93CD03C2E7}" srcOrd="2" destOrd="0" presId="urn:microsoft.com/office/officeart/2018/2/layout/IconVerticalSolidList"/>
    <dgm:cxn modelId="{5A8B2941-C06B-463F-B4F1-A8F5326F55B5}" type="presParOf" srcId="{08C45607-C47F-423A-806E-4C5ECC80D89E}" destId="{1F046F79-7B41-4BEC-B81E-DDDBF0B20EE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4D7E31A-2C8F-4E1C-B027-5D0EC85C21A2}"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AA65BB6-1CAD-47D9-B426-B9B3DFECFA1F}">
      <dgm:prSet/>
      <dgm:spPr/>
      <dgm:t>
        <a:bodyPr/>
        <a:lstStyle/>
        <a:p>
          <a:pPr>
            <a:lnSpc>
              <a:spcPct val="100000"/>
            </a:lnSpc>
          </a:pPr>
          <a:r>
            <a:rPr lang="en-US"/>
            <a:t>Task 1</a:t>
          </a:r>
        </a:p>
      </dgm:t>
    </dgm:pt>
    <dgm:pt modelId="{3FE1AB7A-720E-487D-A2C6-13C5EB93E425}" type="parTrans" cxnId="{F3C16C00-9247-4650-99E6-F2BCE5322CF2}">
      <dgm:prSet/>
      <dgm:spPr/>
      <dgm:t>
        <a:bodyPr/>
        <a:lstStyle/>
        <a:p>
          <a:endParaRPr lang="en-US"/>
        </a:p>
      </dgm:t>
    </dgm:pt>
    <dgm:pt modelId="{01876D01-A077-467B-A5C7-D70530D0A5E3}" type="sibTrans" cxnId="{F3C16C00-9247-4650-99E6-F2BCE5322CF2}">
      <dgm:prSet/>
      <dgm:spPr/>
      <dgm:t>
        <a:bodyPr/>
        <a:lstStyle/>
        <a:p>
          <a:endParaRPr lang="en-US"/>
        </a:p>
      </dgm:t>
    </dgm:pt>
    <dgm:pt modelId="{68C179F4-3F87-4AB2-909E-A2839F47B26E}">
      <dgm:prSet/>
      <dgm:spPr/>
      <dgm:t>
        <a:bodyPr/>
        <a:lstStyle/>
        <a:p>
          <a:pPr>
            <a:lnSpc>
              <a:spcPct val="100000"/>
            </a:lnSpc>
          </a:pPr>
          <a:r>
            <a:rPr lang="en-US" dirty="0"/>
            <a:t>Complete an activity from the </a:t>
          </a:r>
          <a:r>
            <a:rPr lang="en-US" dirty="0" err="1"/>
            <a:t>maths</a:t>
          </a:r>
          <a:r>
            <a:rPr lang="en-US" dirty="0"/>
            <a:t> activity grid</a:t>
          </a:r>
        </a:p>
      </dgm:t>
    </dgm:pt>
    <dgm:pt modelId="{4A2416B9-3C59-49D7-AEC5-B61A559B1D96}" type="parTrans" cxnId="{FD55F840-A44E-4D01-B2F6-EEB4AE8BEA35}">
      <dgm:prSet/>
      <dgm:spPr/>
      <dgm:t>
        <a:bodyPr/>
        <a:lstStyle/>
        <a:p>
          <a:endParaRPr lang="en-US"/>
        </a:p>
      </dgm:t>
    </dgm:pt>
    <dgm:pt modelId="{B82A69F9-4F3B-460B-A5D3-F68323E24771}" type="sibTrans" cxnId="{FD55F840-A44E-4D01-B2F6-EEB4AE8BEA35}">
      <dgm:prSet/>
      <dgm:spPr/>
      <dgm:t>
        <a:bodyPr/>
        <a:lstStyle/>
        <a:p>
          <a:endParaRPr lang="en-US"/>
        </a:p>
      </dgm:t>
    </dgm:pt>
    <dgm:pt modelId="{691D801A-7A1A-4015-A2E5-4B96C6A7CB84}" type="pres">
      <dgm:prSet presAssocID="{44D7E31A-2C8F-4E1C-B027-5D0EC85C21A2}" presName="root" presStyleCnt="0">
        <dgm:presLayoutVars>
          <dgm:dir/>
          <dgm:resizeHandles val="exact"/>
        </dgm:presLayoutVars>
      </dgm:prSet>
      <dgm:spPr/>
    </dgm:pt>
    <dgm:pt modelId="{63A01110-EFD8-4695-AD4B-281DF4BAC808}" type="pres">
      <dgm:prSet presAssocID="{DAA65BB6-1CAD-47D9-B426-B9B3DFECFA1F}" presName="compNode" presStyleCnt="0"/>
      <dgm:spPr/>
    </dgm:pt>
    <dgm:pt modelId="{8FAFC4ED-1C42-4249-9931-91C9F483F22A}" type="pres">
      <dgm:prSet presAssocID="{DAA65BB6-1CAD-47D9-B426-B9B3DFECFA1F}" presName="bgRect" presStyleLbl="bgShp" presStyleIdx="0" presStyleCnt="2"/>
      <dgm:spPr/>
    </dgm:pt>
    <dgm:pt modelId="{A30A3479-0B73-49E1-9953-D0F695002E31}" type="pres">
      <dgm:prSet presAssocID="{DAA65BB6-1CAD-47D9-B426-B9B3DFECFA1F}"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ick"/>
        </a:ext>
      </dgm:extLst>
    </dgm:pt>
    <dgm:pt modelId="{B030EAB1-B829-491A-86D1-21647DF20986}" type="pres">
      <dgm:prSet presAssocID="{DAA65BB6-1CAD-47D9-B426-B9B3DFECFA1F}" presName="spaceRect" presStyleCnt="0"/>
      <dgm:spPr/>
    </dgm:pt>
    <dgm:pt modelId="{7F2270E8-210F-447F-AD47-01FB70FBFB88}" type="pres">
      <dgm:prSet presAssocID="{DAA65BB6-1CAD-47D9-B426-B9B3DFECFA1F}" presName="parTx" presStyleLbl="revTx" presStyleIdx="0" presStyleCnt="2">
        <dgm:presLayoutVars>
          <dgm:chMax val="0"/>
          <dgm:chPref val="0"/>
        </dgm:presLayoutVars>
      </dgm:prSet>
      <dgm:spPr/>
    </dgm:pt>
    <dgm:pt modelId="{7A67F0A9-A57C-4536-832D-A0519EFEA7CA}" type="pres">
      <dgm:prSet presAssocID="{01876D01-A077-467B-A5C7-D70530D0A5E3}" presName="sibTrans" presStyleCnt="0"/>
      <dgm:spPr/>
    </dgm:pt>
    <dgm:pt modelId="{08C45607-C47F-423A-806E-4C5ECC80D89E}" type="pres">
      <dgm:prSet presAssocID="{68C179F4-3F87-4AB2-909E-A2839F47B26E}" presName="compNode" presStyleCnt="0"/>
      <dgm:spPr/>
    </dgm:pt>
    <dgm:pt modelId="{264DAB6A-7237-48EF-A328-3FFA47B035E0}" type="pres">
      <dgm:prSet presAssocID="{68C179F4-3F87-4AB2-909E-A2839F47B26E}" presName="bgRect" presStyleLbl="bgShp" presStyleIdx="1" presStyleCnt="2"/>
      <dgm:spPr/>
    </dgm:pt>
    <dgm:pt modelId="{9C364391-8493-4064-98AF-C2364E5F1DF4}" type="pres">
      <dgm:prSet presAssocID="{68C179F4-3F87-4AB2-909E-A2839F47B26E}"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inoculars"/>
        </a:ext>
      </dgm:extLst>
    </dgm:pt>
    <dgm:pt modelId="{8B639CE5-CA49-4619-83E6-EF93CD03C2E7}" type="pres">
      <dgm:prSet presAssocID="{68C179F4-3F87-4AB2-909E-A2839F47B26E}" presName="spaceRect" presStyleCnt="0"/>
      <dgm:spPr/>
    </dgm:pt>
    <dgm:pt modelId="{1F046F79-7B41-4BEC-B81E-DDDBF0B20EE8}" type="pres">
      <dgm:prSet presAssocID="{68C179F4-3F87-4AB2-909E-A2839F47B26E}" presName="parTx" presStyleLbl="revTx" presStyleIdx="1" presStyleCnt="2">
        <dgm:presLayoutVars>
          <dgm:chMax val="0"/>
          <dgm:chPref val="0"/>
        </dgm:presLayoutVars>
      </dgm:prSet>
      <dgm:spPr/>
    </dgm:pt>
  </dgm:ptLst>
  <dgm:cxnLst>
    <dgm:cxn modelId="{F3C16C00-9247-4650-99E6-F2BCE5322CF2}" srcId="{44D7E31A-2C8F-4E1C-B027-5D0EC85C21A2}" destId="{DAA65BB6-1CAD-47D9-B426-B9B3DFECFA1F}" srcOrd="0" destOrd="0" parTransId="{3FE1AB7A-720E-487D-A2C6-13C5EB93E425}" sibTransId="{01876D01-A077-467B-A5C7-D70530D0A5E3}"/>
    <dgm:cxn modelId="{151A8C16-145F-4A86-AFB7-318CB90E8BC4}" type="presOf" srcId="{DAA65BB6-1CAD-47D9-B426-B9B3DFECFA1F}" destId="{7F2270E8-210F-447F-AD47-01FB70FBFB88}" srcOrd="0" destOrd="0" presId="urn:microsoft.com/office/officeart/2018/2/layout/IconVerticalSolidList"/>
    <dgm:cxn modelId="{FD55F840-A44E-4D01-B2F6-EEB4AE8BEA35}" srcId="{44D7E31A-2C8F-4E1C-B027-5D0EC85C21A2}" destId="{68C179F4-3F87-4AB2-909E-A2839F47B26E}" srcOrd="1" destOrd="0" parTransId="{4A2416B9-3C59-49D7-AEC5-B61A559B1D96}" sibTransId="{B82A69F9-4F3B-460B-A5D3-F68323E24771}"/>
    <dgm:cxn modelId="{E12D4F4F-C7F6-4BB4-90D7-14B0702DAF93}" type="presOf" srcId="{68C179F4-3F87-4AB2-909E-A2839F47B26E}" destId="{1F046F79-7B41-4BEC-B81E-DDDBF0B20EE8}" srcOrd="0" destOrd="0" presId="urn:microsoft.com/office/officeart/2018/2/layout/IconVerticalSolidList"/>
    <dgm:cxn modelId="{C984C252-0A9A-4C9F-B64B-9482384F71E7}" type="presOf" srcId="{44D7E31A-2C8F-4E1C-B027-5D0EC85C21A2}" destId="{691D801A-7A1A-4015-A2E5-4B96C6A7CB84}" srcOrd="0" destOrd="0" presId="urn:microsoft.com/office/officeart/2018/2/layout/IconVerticalSolidList"/>
    <dgm:cxn modelId="{03B69BC5-6FCF-44D5-9458-65066C33C2EB}" type="presParOf" srcId="{691D801A-7A1A-4015-A2E5-4B96C6A7CB84}" destId="{63A01110-EFD8-4695-AD4B-281DF4BAC808}" srcOrd="0" destOrd="0" presId="urn:microsoft.com/office/officeart/2018/2/layout/IconVerticalSolidList"/>
    <dgm:cxn modelId="{79E3776D-801C-4800-ACAF-33D23AB63E7E}" type="presParOf" srcId="{63A01110-EFD8-4695-AD4B-281DF4BAC808}" destId="{8FAFC4ED-1C42-4249-9931-91C9F483F22A}" srcOrd="0" destOrd="0" presId="urn:microsoft.com/office/officeart/2018/2/layout/IconVerticalSolidList"/>
    <dgm:cxn modelId="{7D16B5E6-9948-4ECD-B2F5-6594C533250B}" type="presParOf" srcId="{63A01110-EFD8-4695-AD4B-281DF4BAC808}" destId="{A30A3479-0B73-49E1-9953-D0F695002E31}" srcOrd="1" destOrd="0" presId="urn:microsoft.com/office/officeart/2018/2/layout/IconVerticalSolidList"/>
    <dgm:cxn modelId="{E284B3FA-31FF-49FD-8908-D657414FA544}" type="presParOf" srcId="{63A01110-EFD8-4695-AD4B-281DF4BAC808}" destId="{B030EAB1-B829-491A-86D1-21647DF20986}" srcOrd="2" destOrd="0" presId="urn:microsoft.com/office/officeart/2018/2/layout/IconVerticalSolidList"/>
    <dgm:cxn modelId="{268AF044-E3A1-4EBD-9797-73E6DFA2BAD2}" type="presParOf" srcId="{63A01110-EFD8-4695-AD4B-281DF4BAC808}" destId="{7F2270E8-210F-447F-AD47-01FB70FBFB88}" srcOrd="3" destOrd="0" presId="urn:microsoft.com/office/officeart/2018/2/layout/IconVerticalSolidList"/>
    <dgm:cxn modelId="{C8E3B076-17E5-49DB-A547-0FEC93144835}" type="presParOf" srcId="{691D801A-7A1A-4015-A2E5-4B96C6A7CB84}" destId="{7A67F0A9-A57C-4536-832D-A0519EFEA7CA}" srcOrd="1" destOrd="0" presId="urn:microsoft.com/office/officeart/2018/2/layout/IconVerticalSolidList"/>
    <dgm:cxn modelId="{402A29B8-44D1-4D51-9F7B-6861B6F9F9CA}" type="presParOf" srcId="{691D801A-7A1A-4015-A2E5-4B96C6A7CB84}" destId="{08C45607-C47F-423A-806E-4C5ECC80D89E}" srcOrd="2" destOrd="0" presId="urn:microsoft.com/office/officeart/2018/2/layout/IconVerticalSolidList"/>
    <dgm:cxn modelId="{92ABFF77-4D04-4AB3-93C8-608010851CF7}" type="presParOf" srcId="{08C45607-C47F-423A-806E-4C5ECC80D89E}" destId="{264DAB6A-7237-48EF-A328-3FFA47B035E0}" srcOrd="0" destOrd="0" presId="urn:microsoft.com/office/officeart/2018/2/layout/IconVerticalSolidList"/>
    <dgm:cxn modelId="{1934C3A0-EA3F-4C1E-BEB8-AA8E2B861445}" type="presParOf" srcId="{08C45607-C47F-423A-806E-4C5ECC80D89E}" destId="{9C364391-8493-4064-98AF-C2364E5F1DF4}" srcOrd="1" destOrd="0" presId="urn:microsoft.com/office/officeart/2018/2/layout/IconVerticalSolidList"/>
    <dgm:cxn modelId="{8490D652-0113-4394-9E07-C7C64B9CF213}" type="presParOf" srcId="{08C45607-C47F-423A-806E-4C5ECC80D89E}" destId="{8B639CE5-CA49-4619-83E6-EF93CD03C2E7}" srcOrd="2" destOrd="0" presId="urn:microsoft.com/office/officeart/2018/2/layout/IconVerticalSolidList"/>
    <dgm:cxn modelId="{5A8B2941-C06B-463F-B4F1-A8F5326F55B5}" type="presParOf" srcId="{08C45607-C47F-423A-806E-4C5ECC80D89E}" destId="{1F046F79-7B41-4BEC-B81E-DDDBF0B20EE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AFC4ED-1C42-4249-9931-91C9F483F22A}">
      <dsp:nvSpPr>
        <dsp:cNvPr id="0" name=""/>
        <dsp:cNvSpPr/>
      </dsp:nvSpPr>
      <dsp:spPr>
        <a:xfrm>
          <a:off x="0" y="965834"/>
          <a:ext cx="7240146" cy="17830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30A3479-0B73-49E1-9953-D0F695002E31}">
      <dsp:nvSpPr>
        <dsp:cNvPr id="0" name=""/>
        <dsp:cNvSpPr/>
      </dsp:nvSpPr>
      <dsp:spPr>
        <a:xfrm>
          <a:off x="539381" y="1367027"/>
          <a:ext cx="980694" cy="980694"/>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F2270E8-210F-447F-AD47-01FB70FBFB88}">
      <dsp:nvSpPr>
        <dsp:cNvPr id="0" name=""/>
        <dsp:cNvSpPr/>
      </dsp:nvSpPr>
      <dsp:spPr>
        <a:xfrm>
          <a:off x="2059457" y="965834"/>
          <a:ext cx="5180688" cy="1783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8709" tIns="188709" rIns="188709" bIns="188709" numCol="1" spcCol="1270" anchor="ctr" anchorCtr="0">
          <a:noAutofit/>
        </a:bodyPr>
        <a:lstStyle/>
        <a:p>
          <a:pPr marL="0" lvl="0" indent="0" algn="l" defTabSz="1111250">
            <a:lnSpc>
              <a:spcPct val="100000"/>
            </a:lnSpc>
            <a:spcBef>
              <a:spcPct val="0"/>
            </a:spcBef>
            <a:spcAft>
              <a:spcPct val="35000"/>
            </a:spcAft>
            <a:buNone/>
          </a:pPr>
          <a:r>
            <a:rPr lang="en-US" sz="2500" kern="1200"/>
            <a:t>Task 1</a:t>
          </a:r>
        </a:p>
      </dsp:txBody>
      <dsp:txXfrm>
        <a:off x="2059457" y="965834"/>
        <a:ext cx="5180688" cy="1783080"/>
      </dsp:txXfrm>
    </dsp:sp>
    <dsp:sp modelId="{264DAB6A-7237-48EF-A328-3FFA47B035E0}">
      <dsp:nvSpPr>
        <dsp:cNvPr id="0" name=""/>
        <dsp:cNvSpPr/>
      </dsp:nvSpPr>
      <dsp:spPr>
        <a:xfrm>
          <a:off x="0" y="3194684"/>
          <a:ext cx="7240146" cy="17830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364391-8493-4064-98AF-C2364E5F1DF4}">
      <dsp:nvSpPr>
        <dsp:cNvPr id="0" name=""/>
        <dsp:cNvSpPr/>
      </dsp:nvSpPr>
      <dsp:spPr>
        <a:xfrm>
          <a:off x="539381" y="3595878"/>
          <a:ext cx="980694" cy="980694"/>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F046F79-7B41-4BEC-B81E-DDDBF0B20EE8}">
      <dsp:nvSpPr>
        <dsp:cNvPr id="0" name=""/>
        <dsp:cNvSpPr/>
      </dsp:nvSpPr>
      <dsp:spPr>
        <a:xfrm>
          <a:off x="2059457" y="3194684"/>
          <a:ext cx="5180688" cy="1783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8709" tIns="188709" rIns="188709" bIns="188709" numCol="1" spcCol="1270" anchor="ctr" anchorCtr="0">
          <a:noAutofit/>
        </a:bodyPr>
        <a:lstStyle/>
        <a:p>
          <a:pPr marL="0" lvl="0" indent="0" algn="l" defTabSz="1111250">
            <a:lnSpc>
              <a:spcPct val="100000"/>
            </a:lnSpc>
            <a:spcBef>
              <a:spcPct val="0"/>
            </a:spcBef>
            <a:spcAft>
              <a:spcPct val="35000"/>
            </a:spcAft>
            <a:buNone/>
          </a:pPr>
          <a:r>
            <a:rPr lang="en-AU" sz="2500" kern="1200" dirty="0"/>
            <a:t>Draw a map of your house and all of the rooms in your house. What shapes do you see in all the rooms?</a:t>
          </a:r>
          <a:endParaRPr lang="en-US" sz="2500" kern="1200" dirty="0"/>
        </a:p>
      </dsp:txBody>
      <dsp:txXfrm>
        <a:off x="2059457" y="3194684"/>
        <a:ext cx="5180688" cy="17830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AFC4ED-1C42-4249-9931-91C9F483F22A}">
      <dsp:nvSpPr>
        <dsp:cNvPr id="0" name=""/>
        <dsp:cNvSpPr/>
      </dsp:nvSpPr>
      <dsp:spPr>
        <a:xfrm>
          <a:off x="0" y="965834"/>
          <a:ext cx="7240146" cy="17830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30A3479-0B73-49E1-9953-D0F695002E31}">
      <dsp:nvSpPr>
        <dsp:cNvPr id="0" name=""/>
        <dsp:cNvSpPr/>
      </dsp:nvSpPr>
      <dsp:spPr>
        <a:xfrm>
          <a:off x="539381" y="1367027"/>
          <a:ext cx="980694" cy="980694"/>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F2270E8-210F-447F-AD47-01FB70FBFB88}">
      <dsp:nvSpPr>
        <dsp:cNvPr id="0" name=""/>
        <dsp:cNvSpPr/>
      </dsp:nvSpPr>
      <dsp:spPr>
        <a:xfrm>
          <a:off x="2059457" y="965834"/>
          <a:ext cx="5180688" cy="1783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8709" tIns="188709" rIns="188709" bIns="188709" numCol="1" spcCol="1270" anchor="ctr" anchorCtr="0">
          <a:noAutofit/>
        </a:bodyPr>
        <a:lstStyle/>
        <a:p>
          <a:pPr marL="0" lvl="0" indent="0" algn="l" defTabSz="1111250">
            <a:lnSpc>
              <a:spcPct val="100000"/>
            </a:lnSpc>
            <a:spcBef>
              <a:spcPct val="0"/>
            </a:spcBef>
            <a:spcAft>
              <a:spcPct val="35000"/>
            </a:spcAft>
            <a:buNone/>
          </a:pPr>
          <a:r>
            <a:rPr lang="en-US" sz="2500" kern="1200"/>
            <a:t>Task 1</a:t>
          </a:r>
        </a:p>
      </dsp:txBody>
      <dsp:txXfrm>
        <a:off x="2059457" y="965834"/>
        <a:ext cx="5180688" cy="1783080"/>
      </dsp:txXfrm>
    </dsp:sp>
    <dsp:sp modelId="{264DAB6A-7237-48EF-A328-3FFA47B035E0}">
      <dsp:nvSpPr>
        <dsp:cNvPr id="0" name=""/>
        <dsp:cNvSpPr/>
      </dsp:nvSpPr>
      <dsp:spPr>
        <a:xfrm>
          <a:off x="0" y="3194684"/>
          <a:ext cx="7240146" cy="17830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364391-8493-4064-98AF-C2364E5F1DF4}">
      <dsp:nvSpPr>
        <dsp:cNvPr id="0" name=""/>
        <dsp:cNvSpPr/>
      </dsp:nvSpPr>
      <dsp:spPr>
        <a:xfrm>
          <a:off x="539381" y="3595878"/>
          <a:ext cx="980694" cy="980694"/>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F046F79-7B41-4BEC-B81E-DDDBF0B20EE8}">
      <dsp:nvSpPr>
        <dsp:cNvPr id="0" name=""/>
        <dsp:cNvSpPr/>
      </dsp:nvSpPr>
      <dsp:spPr>
        <a:xfrm>
          <a:off x="2059457" y="3194684"/>
          <a:ext cx="5180688" cy="1783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8709" tIns="188709" rIns="188709" bIns="188709" numCol="1" spcCol="1270" anchor="ctr" anchorCtr="0">
          <a:noAutofit/>
        </a:bodyPr>
        <a:lstStyle/>
        <a:p>
          <a:pPr marL="0" lvl="0" indent="0" algn="l" defTabSz="1111250">
            <a:lnSpc>
              <a:spcPct val="100000"/>
            </a:lnSpc>
            <a:spcBef>
              <a:spcPct val="0"/>
            </a:spcBef>
            <a:spcAft>
              <a:spcPct val="35000"/>
            </a:spcAft>
            <a:buNone/>
          </a:pPr>
          <a:r>
            <a:rPr lang="en-AU" sz="2500" kern="1200" dirty="0"/>
            <a:t>Count how many windows your house has in total?</a:t>
          </a:r>
          <a:endParaRPr lang="en-US" sz="2500" kern="1200" dirty="0"/>
        </a:p>
      </dsp:txBody>
      <dsp:txXfrm>
        <a:off x="2059457" y="3194684"/>
        <a:ext cx="5180688" cy="17830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2557FB-B533-A443-8485-69C7359F5B7D}">
      <dsp:nvSpPr>
        <dsp:cNvPr id="0" name=""/>
        <dsp:cNvSpPr/>
      </dsp:nvSpPr>
      <dsp:spPr>
        <a:xfrm>
          <a:off x="0" y="1219308"/>
          <a:ext cx="5850937" cy="1224728"/>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solidFill>
                <a:schemeClr val="bg1"/>
              </a:solidFill>
            </a:rPr>
            <a:t>Silent reading</a:t>
          </a:r>
        </a:p>
      </dsp:txBody>
      <dsp:txXfrm>
        <a:off x="59786" y="1279094"/>
        <a:ext cx="5731365" cy="1105156"/>
      </dsp:txXfrm>
    </dsp:sp>
    <dsp:sp modelId="{0F687B90-D5B4-6F47-80FD-5E4607B4843B}">
      <dsp:nvSpPr>
        <dsp:cNvPr id="0" name=""/>
        <dsp:cNvSpPr/>
      </dsp:nvSpPr>
      <dsp:spPr>
        <a:xfrm>
          <a:off x="0" y="3336274"/>
          <a:ext cx="5850937" cy="1276505"/>
        </a:xfrm>
        <a:prstGeom prst="roundRect">
          <a:avLst/>
        </a:prstGeom>
        <a:gradFill rotWithShape="0">
          <a:gsLst>
            <a:gs pos="0">
              <a:schemeClr val="accent5">
                <a:hueOff val="-1480675"/>
                <a:satOff val="441"/>
                <a:lumOff val="-7058"/>
                <a:alphaOff val="0"/>
                <a:satMod val="103000"/>
                <a:lumMod val="102000"/>
                <a:tint val="94000"/>
              </a:schemeClr>
            </a:gs>
            <a:gs pos="50000">
              <a:schemeClr val="accent5">
                <a:hueOff val="-1480675"/>
                <a:satOff val="441"/>
                <a:lumOff val="-7058"/>
                <a:alphaOff val="0"/>
                <a:satMod val="110000"/>
                <a:lumMod val="100000"/>
                <a:shade val="100000"/>
              </a:schemeClr>
            </a:gs>
            <a:gs pos="100000">
              <a:schemeClr val="accent5">
                <a:hueOff val="-1480675"/>
                <a:satOff val="441"/>
                <a:lumOff val="-705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Choose one or two activities to complete each week from the NEW library activity grid. </a:t>
          </a:r>
        </a:p>
      </dsp:txBody>
      <dsp:txXfrm>
        <a:off x="62314" y="3398588"/>
        <a:ext cx="5726309" cy="115187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AFC4ED-1C42-4249-9931-91C9F483F22A}">
      <dsp:nvSpPr>
        <dsp:cNvPr id="0" name=""/>
        <dsp:cNvSpPr/>
      </dsp:nvSpPr>
      <dsp:spPr>
        <a:xfrm>
          <a:off x="0" y="965834"/>
          <a:ext cx="7240146" cy="17830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30A3479-0B73-49E1-9953-D0F695002E31}">
      <dsp:nvSpPr>
        <dsp:cNvPr id="0" name=""/>
        <dsp:cNvSpPr/>
      </dsp:nvSpPr>
      <dsp:spPr>
        <a:xfrm>
          <a:off x="539381" y="1367027"/>
          <a:ext cx="980694" cy="980694"/>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F2270E8-210F-447F-AD47-01FB70FBFB88}">
      <dsp:nvSpPr>
        <dsp:cNvPr id="0" name=""/>
        <dsp:cNvSpPr/>
      </dsp:nvSpPr>
      <dsp:spPr>
        <a:xfrm>
          <a:off x="2059457" y="965834"/>
          <a:ext cx="5180688" cy="1783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8709" tIns="188709" rIns="188709" bIns="188709" numCol="1" spcCol="1270" anchor="ctr" anchorCtr="0">
          <a:noAutofit/>
        </a:bodyPr>
        <a:lstStyle/>
        <a:p>
          <a:pPr marL="0" lvl="0" indent="0" algn="l" defTabSz="1111250">
            <a:lnSpc>
              <a:spcPct val="100000"/>
            </a:lnSpc>
            <a:spcBef>
              <a:spcPct val="0"/>
            </a:spcBef>
            <a:spcAft>
              <a:spcPct val="35000"/>
            </a:spcAft>
            <a:buNone/>
          </a:pPr>
          <a:r>
            <a:rPr lang="en-US" sz="2500" kern="1200"/>
            <a:t>Task 1</a:t>
          </a:r>
        </a:p>
      </dsp:txBody>
      <dsp:txXfrm>
        <a:off x="2059457" y="965834"/>
        <a:ext cx="5180688" cy="1783080"/>
      </dsp:txXfrm>
    </dsp:sp>
    <dsp:sp modelId="{264DAB6A-7237-48EF-A328-3FFA47B035E0}">
      <dsp:nvSpPr>
        <dsp:cNvPr id="0" name=""/>
        <dsp:cNvSpPr/>
      </dsp:nvSpPr>
      <dsp:spPr>
        <a:xfrm>
          <a:off x="0" y="3194684"/>
          <a:ext cx="7240146" cy="17830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364391-8493-4064-98AF-C2364E5F1DF4}">
      <dsp:nvSpPr>
        <dsp:cNvPr id="0" name=""/>
        <dsp:cNvSpPr/>
      </dsp:nvSpPr>
      <dsp:spPr>
        <a:xfrm>
          <a:off x="539381" y="3595878"/>
          <a:ext cx="980694" cy="980694"/>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F046F79-7B41-4BEC-B81E-DDDBF0B20EE8}">
      <dsp:nvSpPr>
        <dsp:cNvPr id="0" name=""/>
        <dsp:cNvSpPr/>
      </dsp:nvSpPr>
      <dsp:spPr>
        <a:xfrm>
          <a:off x="2059457" y="3194684"/>
          <a:ext cx="5180688" cy="1783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8709" tIns="188709" rIns="188709" bIns="188709" numCol="1" spcCol="1270" anchor="ctr" anchorCtr="0">
          <a:noAutofit/>
        </a:bodyPr>
        <a:lstStyle/>
        <a:p>
          <a:pPr marL="0" lvl="0" indent="0" algn="l" defTabSz="1111250">
            <a:lnSpc>
              <a:spcPct val="100000"/>
            </a:lnSpc>
            <a:spcBef>
              <a:spcPct val="0"/>
            </a:spcBef>
            <a:spcAft>
              <a:spcPct val="35000"/>
            </a:spcAft>
            <a:buNone/>
          </a:pPr>
          <a:r>
            <a:rPr lang="en-US" sz="2500" kern="1200" dirty="0"/>
            <a:t>How many steps does your house have?</a:t>
          </a:r>
        </a:p>
      </dsp:txBody>
      <dsp:txXfrm>
        <a:off x="2059457" y="3194684"/>
        <a:ext cx="5180688" cy="178308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AFC4ED-1C42-4249-9931-91C9F483F22A}">
      <dsp:nvSpPr>
        <dsp:cNvPr id="0" name=""/>
        <dsp:cNvSpPr/>
      </dsp:nvSpPr>
      <dsp:spPr>
        <a:xfrm>
          <a:off x="0" y="965834"/>
          <a:ext cx="7240146" cy="17830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30A3479-0B73-49E1-9953-D0F695002E31}">
      <dsp:nvSpPr>
        <dsp:cNvPr id="0" name=""/>
        <dsp:cNvSpPr/>
      </dsp:nvSpPr>
      <dsp:spPr>
        <a:xfrm>
          <a:off x="539381" y="1367027"/>
          <a:ext cx="980694" cy="980694"/>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F2270E8-210F-447F-AD47-01FB70FBFB88}">
      <dsp:nvSpPr>
        <dsp:cNvPr id="0" name=""/>
        <dsp:cNvSpPr/>
      </dsp:nvSpPr>
      <dsp:spPr>
        <a:xfrm>
          <a:off x="2059457" y="965834"/>
          <a:ext cx="5180688" cy="1783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8709" tIns="188709" rIns="188709" bIns="188709" numCol="1" spcCol="1270" anchor="ctr" anchorCtr="0">
          <a:noAutofit/>
        </a:bodyPr>
        <a:lstStyle/>
        <a:p>
          <a:pPr marL="0" lvl="0" indent="0" algn="l" defTabSz="1111250">
            <a:lnSpc>
              <a:spcPct val="100000"/>
            </a:lnSpc>
            <a:spcBef>
              <a:spcPct val="0"/>
            </a:spcBef>
            <a:spcAft>
              <a:spcPct val="35000"/>
            </a:spcAft>
            <a:buNone/>
          </a:pPr>
          <a:r>
            <a:rPr lang="en-US" sz="2500" kern="1200"/>
            <a:t>Task 1</a:t>
          </a:r>
        </a:p>
      </dsp:txBody>
      <dsp:txXfrm>
        <a:off x="2059457" y="965834"/>
        <a:ext cx="5180688" cy="1783080"/>
      </dsp:txXfrm>
    </dsp:sp>
    <dsp:sp modelId="{264DAB6A-7237-48EF-A328-3FFA47B035E0}">
      <dsp:nvSpPr>
        <dsp:cNvPr id="0" name=""/>
        <dsp:cNvSpPr/>
      </dsp:nvSpPr>
      <dsp:spPr>
        <a:xfrm>
          <a:off x="0" y="3194684"/>
          <a:ext cx="7240146" cy="17830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364391-8493-4064-98AF-C2364E5F1DF4}">
      <dsp:nvSpPr>
        <dsp:cNvPr id="0" name=""/>
        <dsp:cNvSpPr/>
      </dsp:nvSpPr>
      <dsp:spPr>
        <a:xfrm>
          <a:off x="539381" y="3595878"/>
          <a:ext cx="980694" cy="980694"/>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F046F79-7B41-4BEC-B81E-DDDBF0B20EE8}">
      <dsp:nvSpPr>
        <dsp:cNvPr id="0" name=""/>
        <dsp:cNvSpPr/>
      </dsp:nvSpPr>
      <dsp:spPr>
        <a:xfrm>
          <a:off x="2059457" y="3194684"/>
          <a:ext cx="5180688" cy="1783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8709" tIns="188709" rIns="188709" bIns="188709" numCol="1" spcCol="1270" anchor="ctr" anchorCtr="0">
          <a:noAutofit/>
        </a:bodyPr>
        <a:lstStyle/>
        <a:p>
          <a:pPr marL="0" lvl="0" indent="0" algn="l" defTabSz="1111250">
            <a:lnSpc>
              <a:spcPct val="100000"/>
            </a:lnSpc>
            <a:spcBef>
              <a:spcPct val="0"/>
            </a:spcBef>
            <a:spcAft>
              <a:spcPct val="35000"/>
            </a:spcAft>
            <a:buNone/>
          </a:pPr>
          <a:r>
            <a:rPr lang="en-US" sz="2500" kern="1200" dirty="0"/>
            <a:t>Complete an activity from the </a:t>
          </a:r>
          <a:r>
            <a:rPr lang="en-US" sz="2500" kern="1200" dirty="0" err="1"/>
            <a:t>maths</a:t>
          </a:r>
          <a:r>
            <a:rPr lang="en-US" sz="2500" kern="1200" dirty="0"/>
            <a:t> activity grid</a:t>
          </a:r>
        </a:p>
      </dsp:txBody>
      <dsp:txXfrm>
        <a:off x="2059457" y="3194684"/>
        <a:ext cx="5180688" cy="178308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05T11:58:29.598"/>
    </inkml:context>
    <inkml:brush xml:id="br0">
      <inkml:brushProperty name="width" value="0.35" units="cm"/>
      <inkml:brushProperty name="height" value="0.35" units="cm"/>
      <inkml:brushProperty name="color" value="#FFFFFF"/>
    </inkml:brush>
  </inkml:definitions>
  <inkml:trace contextRef="#ctx0" brushRef="#br0">0 1 24575,'66'0'0,"-16"0"0,23 0 0,-24 0 0,-9 0 0,44 0 0,-35 0 0,28 0 0,-40 0 0,-16 0 0,-2 0 0,-7 0 0,-1 0 0,1 0 0,0 0 0,0 0 0,-2 0 0,1 0 0,0 0 0,-1 0 0,2 0 0,-1 0 0,0 0 0,0 0 0,1 0 0,-1 0 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674CB-3709-4ACF-BB61-29ADEA3D41BE}"/>
              </a:ext>
            </a:extLst>
          </p:cNvPr>
          <p:cNvSpPr>
            <a:spLocks noGrp="1"/>
          </p:cNvSpPr>
          <p:nvPr>
            <p:ph type="ctrTitle"/>
          </p:nvPr>
        </p:nvSpPr>
        <p:spPr>
          <a:xfrm>
            <a:off x="1524000" y="1033272"/>
            <a:ext cx="9144000" cy="2478024"/>
          </a:xfrm>
        </p:spPr>
        <p:txBody>
          <a:bodyPr lIns="0" tIns="0" rIns="0" bIns="0" anchor="b">
            <a:noAutofit/>
          </a:bodyPr>
          <a:lstStyle>
            <a:lvl1pPr algn="ctr">
              <a:defRPr sz="4000" spc="750" baseline="0"/>
            </a:lvl1pPr>
          </a:lstStyle>
          <a:p>
            <a:r>
              <a:rPr lang="en-US" dirty="0"/>
              <a:t>Click to edit Master title style</a:t>
            </a:r>
          </a:p>
        </p:txBody>
      </p:sp>
      <p:sp>
        <p:nvSpPr>
          <p:cNvPr id="3" name="Subtitle 2">
            <a:extLst>
              <a:ext uri="{FF2B5EF4-FFF2-40B4-BE49-F238E27FC236}">
                <a16:creationId xmlns:a16="http://schemas.microsoft.com/office/drawing/2014/main" id="{E06DA6BE-9B64-48FC-92D1-EF0D426A3974}"/>
              </a:ext>
            </a:extLst>
          </p:cNvPr>
          <p:cNvSpPr>
            <a:spLocks noGrp="1"/>
          </p:cNvSpPr>
          <p:nvPr>
            <p:ph type="subTitle" idx="1"/>
          </p:nvPr>
        </p:nvSpPr>
        <p:spPr>
          <a:xfrm>
            <a:off x="1524000" y="3822192"/>
            <a:ext cx="9144000" cy="1435608"/>
          </a:xfrm>
        </p:spPr>
        <p:txBody>
          <a:bodyPr lIns="0" tIns="0" rIns="0" bIns="0">
            <a:normAutofit/>
          </a:bodyPr>
          <a:lstStyle>
            <a:lvl1pPr marL="0" indent="0" algn="ctr">
              <a:lnSpc>
                <a:spcPct val="150000"/>
              </a:lnSpc>
              <a:buNone/>
              <a:defRPr sz="1600" cap="all" spc="6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B083AE59-8E21-449F-86DA-5BE297010864}"/>
              </a:ext>
            </a:extLst>
          </p:cNvPr>
          <p:cNvSpPr>
            <a:spLocks noGrp="1"/>
          </p:cNvSpPr>
          <p:nvPr>
            <p:ph type="dt" sz="half" idx="10"/>
          </p:nvPr>
        </p:nvSpPr>
        <p:spPr/>
        <p:txBody>
          <a:bodyPr/>
          <a:lstStyle/>
          <a:p>
            <a:fld id="{655A5808-3B61-48CC-92EF-85AC2E0DFA56}" type="datetime2">
              <a:rPr lang="en-US" smtClean="0"/>
              <a:t>Monday, September 6, 2021</a:t>
            </a:fld>
            <a:endParaRPr lang="en-US"/>
          </a:p>
        </p:txBody>
      </p:sp>
      <p:sp>
        <p:nvSpPr>
          <p:cNvPr id="5" name="Footer Placeholder 4">
            <a:extLst>
              <a:ext uri="{FF2B5EF4-FFF2-40B4-BE49-F238E27FC236}">
                <a16:creationId xmlns:a16="http://schemas.microsoft.com/office/drawing/2014/main" id="{4E8CCD60-9970-49FD-8254-21154BAA1E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C0A488-07A7-42F9-B1DF-68545B75417D}"/>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22910493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DC3B6-2D75-4EC4-9120-88DCE0EA61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4B06CB-A0FE-4499-B674-90C8C281A5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7FD700-765A-4DE6-A8EC-9D9D92FCBB42}"/>
              </a:ext>
            </a:extLst>
          </p:cNvPr>
          <p:cNvSpPr>
            <a:spLocks noGrp="1"/>
          </p:cNvSpPr>
          <p:nvPr>
            <p:ph type="dt" sz="half" idx="10"/>
          </p:nvPr>
        </p:nvSpPr>
        <p:spPr/>
        <p:txBody>
          <a:bodyPr/>
          <a:lstStyle/>
          <a:p>
            <a:fld id="{735E98AF-4574-4509-BF7A-519ACD5BF826}" type="datetime2">
              <a:rPr lang="en-US" smtClean="0"/>
              <a:t>Monday, September 6, 2021</a:t>
            </a:fld>
            <a:endParaRPr lang="en-US"/>
          </a:p>
        </p:txBody>
      </p:sp>
      <p:sp>
        <p:nvSpPr>
          <p:cNvPr id="5" name="Footer Placeholder 4">
            <a:extLst>
              <a:ext uri="{FF2B5EF4-FFF2-40B4-BE49-F238E27FC236}">
                <a16:creationId xmlns:a16="http://schemas.microsoft.com/office/drawing/2014/main" id="{0C4664EC-C4B1-4D14-9ED3-14C6CCBFFC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DF5526-E518-4133-9F44-D812576C1092}"/>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23870899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F62998-15B1-4CA8-8C60-7801001F8060}"/>
              </a:ext>
            </a:extLst>
          </p:cNvPr>
          <p:cNvSpPr>
            <a:spLocks noGrp="1"/>
          </p:cNvSpPr>
          <p:nvPr>
            <p:ph type="title" orient="vert"/>
          </p:nvPr>
        </p:nvSpPr>
        <p:spPr>
          <a:xfrm>
            <a:off x="8724900" y="838899"/>
            <a:ext cx="2628900" cy="4849301"/>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11AE278-0885-4594-AB09-120344C7D882}"/>
              </a:ext>
            </a:extLst>
          </p:cNvPr>
          <p:cNvSpPr>
            <a:spLocks noGrp="1"/>
          </p:cNvSpPr>
          <p:nvPr>
            <p:ph type="body" orient="vert" idx="1"/>
          </p:nvPr>
        </p:nvSpPr>
        <p:spPr>
          <a:xfrm>
            <a:off x="849235" y="838900"/>
            <a:ext cx="7723265" cy="484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5B850CC-FB43-4988-8D4E-9C54C20185B4}"/>
              </a:ext>
            </a:extLst>
          </p:cNvPr>
          <p:cNvSpPr>
            <a:spLocks noGrp="1"/>
          </p:cNvSpPr>
          <p:nvPr>
            <p:ph type="dt" sz="half" idx="10"/>
          </p:nvPr>
        </p:nvSpPr>
        <p:spPr/>
        <p:txBody>
          <a:bodyPr/>
          <a:lstStyle/>
          <a:p>
            <a:fld id="{93DD97D4-9636-490F-85D0-E926C2B6F3B1}" type="datetime2">
              <a:rPr lang="en-US" smtClean="0"/>
              <a:t>Monday, September 6, 2021</a:t>
            </a:fld>
            <a:endParaRPr lang="en-US"/>
          </a:p>
        </p:txBody>
      </p:sp>
      <p:sp>
        <p:nvSpPr>
          <p:cNvPr id="5" name="Footer Placeholder 4">
            <a:extLst>
              <a:ext uri="{FF2B5EF4-FFF2-40B4-BE49-F238E27FC236}">
                <a16:creationId xmlns:a16="http://schemas.microsoft.com/office/drawing/2014/main" id="{47A70300-3853-4FB4-A084-CF6E5CF2BD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DBAFB0-25AA-4B69-8418-418F47A92700}"/>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28270951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E0F35-0AE7-48AB-9005-F1DB4BD0B473}"/>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DDD4022-C31F-4C4C-B5BF-5F9730C08A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A45EE9-11D3-436C-9D73-1AA6CCDB165F}"/>
              </a:ext>
            </a:extLst>
          </p:cNvPr>
          <p:cNvSpPr>
            <a:spLocks noGrp="1"/>
          </p:cNvSpPr>
          <p:nvPr>
            <p:ph type="dt" sz="half" idx="10"/>
          </p:nvPr>
        </p:nvSpPr>
        <p:spPr/>
        <p:txBody>
          <a:bodyPr/>
          <a:lstStyle/>
          <a:p>
            <a:fld id="{2F3AF3C6-0FD4-4939-991C-00DDE5C56815}" type="datetime2">
              <a:rPr lang="en-US" smtClean="0"/>
              <a:t>Monday, September 6, 2021</a:t>
            </a:fld>
            <a:endParaRPr lang="en-US"/>
          </a:p>
        </p:txBody>
      </p:sp>
      <p:sp>
        <p:nvSpPr>
          <p:cNvPr id="5" name="Footer Placeholder 4">
            <a:extLst>
              <a:ext uri="{FF2B5EF4-FFF2-40B4-BE49-F238E27FC236}">
                <a16:creationId xmlns:a16="http://schemas.microsoft.com/office/drawing/2014/main" id="{92817DCF-881F-4956-81AE-A6D27A88F4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65F17-AD75-4B7E-970D-5D4DBD5D170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195504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C12CB-05D8-4D62-BDC5-812DB6DD04CD}"/>
              </a:ext>
            </a:extLst>
          </p:cNvPr>
          <p:cNvSpPr>
            <a:spLocks noGrp="1"/>
          </p:cNvSpPr>
          <p:nvPr>
            <p:ph type="title"/>
          </p:nvPr>
        </p:nvSpPr>
        <p:spPr>
          <a:xfrm>
            <a:off x="1371600" y="1709738"/>
            <a:ext cx="9966960" cy="2852737"/>
          </a:xfrm>
        </p:spPr>
        <p:txBody>
          <a:bodyPr anchor="b">
            <a:normAutofit/>
          </a:bodyPr>
          <a:lstStyle>
            <a:lvl1pPr>
              <a:lnSpc>
                <a:spcPct val="100000"/>
              </a:lnSpc>
              <a:defRPr sz="4400" spc="750"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C52F020-8516-4B9E-B455-5731ED6C9E9E}"/>
              </a:ext>
            </a:extLst>
          </p:cNvPr>
          <p:cNvSpPr>
            <a:spLocks noGrp="1"/>
          </p:cNvSpPr>
          <p:nvPr>
            <p:ph type="body" idx="1"/>
          </p:nvPr>
        </p:nvSpPr>
        <p:spPr>
          <a:xfrm>
            <a:off x="1371600" y="4974336"/>
            <a:ext cx="9966961" cy="1115568"/>
          </a:xfrm>
        </p:spPr>
        <p:txBody>
          <a:bodyPr>
            <a:normAutofit/>
          </a:bodyPr>
          <a:lstStyle>
            <a:lvl1pPr marL="0" indent="0">
              <a:buNone/>
              <a:defRPr sz="1600" cap="all" spc="6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822993-6E28-44BB-B983-095B476B801A}"/>
              </a:ext>
            </a:extLst>
          </p:cNvPr>
          <p:cNvSpPr>
            <a:spLocks noGrp="1"/>
          </p:cNvSpPr>
          <p:nvPr>
            <p:ph type="dt" sz="half" idx="10"/>
          </p:nvPr>
        </p:nvSpPr>
        <p:spPr/>
        <p:txBody>
          <a:bodyPr/>
          <a:lstStyle/>
          <a:p>
            <a:fld id="{86807482-8128-47C6-A8DD-6452B0291CFF}" type="datetime2">
              <a:rPr lang="en-US" smtClean="0"/>
              <a:t>Monday, September 6, 2021</a:t>
            </a:fld>
            <a:endParaRPr lang="en-US"/>
          </a:p>
        </p:txBody>
      </p:sp>
      <p:sp>
        <p:nvSpPr>
          <p:cNvPr id="5" name="Footer Placeholder 4">
            <a:extLst>
              <a:ext uri="{FF2B5EF4-FFF2-40B4-BE49-F238E27FC236}">
                <a16:creationId xmlns:a16="http://schemas.microsoft.com/office/drawing/2014/main" id="{FC909971-06C9-462B-81D9-BEF24C708A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9A076D-47C1-49CD-9A8B-956DB3FC31F7}"/>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5339770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8DFBD-F5ED-455C-8AD0-97476A55E3D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C30E58C-F463-4D52-9225-9410133113A4}"/>
              </a:ext>
            </a:extLst>
          </p:cNvPr>
          <p:cNvSpPr>
            <a:spLocks noGrp="1"/>
          </p:cNvSpPr>
          <p:nvPr>
            <p:ph sz="half" idx="1"/>
          </p:nvPr>
        </p:nvSpPr>
        <p:spPr>
          <a:xfrm>
            <a:off x="1371600" y="2112264"/>
            <a:ext cx="4846320" cy="3959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6AF7BDB4-97FA-485D-A557-6F96692BAC9E}"/>
              </a:ext>
            </a:extLst>
          </p:cNvPr>
          <p:cNvSpPr>
            <a:spLocks noGrp="1"/>
          </p:cNvSpPr>
          <p:nvPr>
            <p:ph sz="half" idx="2"/>
          </p:nvPr>
        </p:nvSpPr>
        <p:spPr>
          <a:xfrm>
            <a:off x="6766560" y="2112265"/>
            <a:ext cx="4846320" cy="3959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68C50007-C799-4117-8ACD-5EE980E63F17}"/>
              </a:ext>
            </a:extLst>
          </p:cNvPr>
          <p:cNvSpPr>
            <a:spLocks noGrp="1"/>
          </p:cNvSpPr>
          <p:nvPr>
            <p:ph type="dt" sz="half" idx="10"/>
          </p:nvPr>
        </p:nvSpPr>
        <p:spPr/>
        <p:txBody>
          <a:bodyPr/>
          <a:lstStyle/>
          <a:p>
            <a:fld id="{37903F25-275E-41DE-BE3B-EBF0DB49F9B1}" type="datetime2">
              <a:rPr lang="en-US" smtClean="0"/>
              <a:t>Monday, September 6, 2021</a:t>
            </a:fld>
            <a:endParaRPr lang="en-US"/>
          </a:p>
        </p:txBody>
      </p:sp>
      <p:sp>
        <p:nvSpPr>
          <p:cNvPr id="6" name="Footer Placeholder 5">
            <a:extLst>
              <a:ext uri="{FF2B5EF4-FFF2-40B4-BE49-F238E27FC236}">
                <a16:creationId xmlns:a16="http://schemas.microsoft.com/office/drawing/2014/main" id="{F24E8968-6BAD-4D5A-BF1D-911C7A39C1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9D8C08-BF20-4D5E-9004-0C075C36D8A4}"/>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025553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2036E0D-26A5-455A-A8BD-70DA8BC03EB2}"/>
              </a:ext>
            </a:extLst>
          </p:cNvPr>
          <p:cNvSpPr>
            <a:spLocks noGrp="1"/>
          </p:cNvSpPr>
          <p:nvPr>
            <p:ph type="body" idx="1"/>
          </p:nvPr>
        </p:nvSpPr>
        <p:spPr>
          <a:xfrm>
            <a:off x="1371600" y="2112264"/>
            <a:ext cx="484107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7FD4EA0-094D-4056-9032-BFB44B40896B}"/>
              </a:ext>
            </a:extLst>
          </p:cNvPr>
          <p:cNvSpPr>
            <a:spLocks noGrp="1"/>
          </p:cNvSpPr>
          <p:nvPr>
            <p:ph sz="half" idx="2"/>
          </p:nvPr>
        </p:nvSpPr>
        <p:spPr>
          <a:xfrm>
            <a:off x="1371600" y="3018472"/>
            <a:ext cx="4841076" cy="31048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FC0CCE8-718F-4620-8B4A-C60EEA7B884D}"/>
              </a:ext>
            </a:extLst>
          </p:cNvPr>
          <p:cNvSpPr>
            <a:spLocks noGrp="1"/>
          </p:cNvSpPr>
          <p:nvPr>
            <p:ph type="body" sz="quarter" idx="3"/>
          </p:nvPr>
        </p:nvSpPr>
        <p:spPr>
          <a:xfrm>
            <a:off x="6766560" y="2112264"/>
            <a:ext cx="484632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CE86DF-0069-4D31-BDD3-A9A2F9B7B468}"/>
              </a:ext>
            </a:extLst>
          </p:cNvPr>
          <p:cNvSpPr>
            <a:spLocks noGrp="1"/>
          </p:cNvSpPr>
          <p:nvPr>
            <p:ph sz="quarter" idx="4"/>
          </p:nvPr>
        </p:nvSpPr>
        <p:spPr>
          <a:xfrm>
            <a:off x="6766560" y="3018471"/>
            <a:ext cx="4841076" cy="31048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1A5ED06-FE54-4B86-A8D4-07D0EB08C3AB}"/>
              </a:ext>
            </a:extLst>
          </p:cNvPr>
          <p:cNvSpPr>
            <a:spLocks noGrp="1"/>
          </p:cNvSpPr>
          <p:nvPr>
            <p:ph type="dt" sz="half" idx="10"/>
          </p:nvPr>
        </p:nvSpPr>
        <p:spPr/>
        <p:txBody>
          <a:bodyPr/>
          <a:lstStyle/>
          <a:p>
            <a:fld id="{EE475572-4A44-4171-84AA-64D42C8050A6}" type="datetime2">
              <a:rPr lang="en-US" smtClean="0"/>
              <a:t>Monday, September 6, 2021</a:t>
            </a:fld>
            <a:endParaRPr lang="en-US"/>
          </a:p>
        </p:txBody>
      </p:sp>
      <p:sp>
        <p:nvSpPr>
          <p:cNvPr id="8" name="Footer Placeholder 7">
            <a:extLst>
              <a:ext uri="{FF2B5EF4-FFF2-40B4-BE49-F238E27FC236}">
                <a16:creationId xmlns:a16="http://schemas.microsoft.com/office/drawing/2014/main" id="{CE9EC6C3-0950-4AFE-936A-9AB5D22784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84B1D1-BE0C-48F4-BC74-90675A0F07CF}"/>
              </a:ext>
            </a:extLst>
          </p:cNvPr>
          <p:cNvSpPr>
            <a:spLocks noGrp="1"/>
          </p:cNvSpPr>
          <p:nvPr>
            <p:ph type="sldNum" sz="quarter" idx="12"/>
          </p:nvPr>
        </p:nvSpPr>
        <p:spPr/>
        <p:txBody>
          <a:bodyPr/>
          <a:lstStyle/>
          <a:p>
            <a:fld id="{C01389E6-C847-4AD0-B56D-D205B2EAB1EE}" type="slidenum">
              <a:rPr lang="en-US" smtClean="0"/>
              <a:t>‹#›</a:t>
            </a:fld>
            <a:endParaRPr lang="en-US"/>
          </a:p>
        </p:txBody>
      </p:sp>
      <p:sp>
        <p:nvSpPr>
          <p:cNvPr id="10" name="Title 9">
            <a:extLst>
              <a:ext uri="{FF2B5EF4-FFF2-40B4-BE49-F238E27FC236}">
                <a16:creationId xmlns:a16="http://schemas.microsoft.com/office/drawing/2014/main" id="{2D453288-3D76-40C1-BE00-223AB28F13DF}"/>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1913302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B1716-24B0-42CD-95B6-843092597B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E3617E-4B11-481F-AC6E-00031790294A}"/>
              </a:ext>
            </a:extLst>
          </p:cNvPr>
          <p:cNvSpPr>
            <a:spLocks noGrp="1"/>
          </p:cNvSpPr>
          <p:nvPr>
            <p:ph type="dt" sz="half" idx="10"/>
          </p:nvPr>
        </p:nvSpPr>
        <p:spPr/>
        <p:txBody>
          <a:bodyPr/>
          <a:lstStyle/>
          <a:p>
            <a:fld id="{C4C1612E-528E-4FD5-9E9E-E15F1108F171}" type="datetime2">
              <a:rPr lang="en-US" smtClean="0"/>
              <a:t>Monday, September 6, 2021</a:t>
            </a:fld>
            <a:endParaRPr lang="en-US"/>
          </a:p>
        </p:txBody>
      </p:sp>
      <p:sp>
        <p:nvSpPr>
          <p:cNvPr id="4" name="Footer Placeholder 3">
            <a:extLst>
              <a:ext uri="{FF2B5EF4-FFF2-40B4-BE49-F238E27FC236}">
                <a16:creationId xmlns:a16="http://schemas.microsoft.com/office/drawing/2014/main" id="{F6BF19CC-06D3-40E9-81B5-63B457B220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EFC312-3AA5-46F7-B701-3D9327A68DB7}"/>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4168636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C9E28E-1389-47AF-B3EB-22571417ACBE}"/>
              </a:ext>
            </a:extLst>
          </p:cNvPr>
          <p:cNvSpPr>
            <a:spLocks noGrp="1"/>
          </p:cNvSpPr>
          <p:nvPr>
            <p:ph type="dt" sz="half" idx="10"/>
          </p:nvPr>
        </p:nvSpPr>
        <p:spPr/>
        <p:txBody>
          <a:bodyPr/>
          <a:lstStyle/>
          <a:p>
            <a:fld id="{D4F6D862-A06D-436F-A92E-EBAAD50B6E50}" type="datetime2">
              <a:rPr lang="en-US" smtClean="0"/>
              <a:t>Monday, September 6, 2021</a:t>
            </a:fld>
            <a:endParaRPr lang="en-US"/>
          </a:p>
        </p:txBody>
      </p:sp>
      <p:sp>
        <p:nvSpPr>
          <p:cNvPr id="3" name="Footer Placeholder 2">
            <a:extLst>
              <a:ext uri="{FF2B5EF4-FFF2-40B4-BE49-F238E27FC236}">
                <a16:creationId xmlns:a16="http://schemas.microsoft.com/office/drawing/2014/main" id="{BFCF6B08-1984-4F7C-9F6E-A4F47BDBA21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71B3C5-CEC7-427F-931C-1318C421BEF9}"/>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9653550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EB55F-536E-4547-A5D2-0483FC3684CD}"/>
              </a:ext>
            </a:extLst>
          </p:cNvPr>
          <p:cNvSpPr>
            <a:spLocks noGrp="1"/>
          </p:cNvSpPr>
          <p:nvPr>
            <p:ph type="title"/>
          </p:nvPr>
        </p:nvSpPr>
        <p:spPr>
          <a:xfrm>
            <a:off x="1371600" y="987425"/>
            <a:ext cx="3932237" cy="1894511"/>
          </a:xfrm>
        </p:spPr>
        <p:txBody>
          <a:bodyPr anchor="b"/>
          <a:lstStyle>
            <a:lvl1pPr>
              <a:lnSpc>
                <a:spcPct val="100000"/>
              </a:lnSpc>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D717D3C-533B-4EA9-886B-FAE59956C74C}"/>
              </a:ext>
            </a:extLst>
          </p:cNvPr>
          <p:cNvSpPr>
            <a:spLocks noGrp="1"/>
          </p:cNvSpPr>
          <p:nvPr>
            <p:ph idx="1"/>
          </p:nvPr>
        </p:nvSpPr>
        <p:spPr>
          <a:xfrm>
            <a:off x="5650992" y="987425"/>
            <a:ext cx="5687568" cy="4873625"/>
          </a:xfrm>
        </p:spPr>
        <p:txBody>
          <a:bodyPr>
            <a:normAutofit/>
          </a:bodyPr>
          <a:lstStyle>
            <a:lvl1pPr>
              <a:defRPr sz="20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2419D2E1-4B17-4608-961E-2C4719855E89}"/>
              </a:ext>
            </a:extLst>
          </p:cNvPr>
          <p:cNvSpPr>
            <a:spLocks noGrp="1"/>
          </p:cNvSpPr>
          <p:nvPr>
            <p:ph type="body" sz="half" idx="2"/>
          </p:nvPr>
        </p:nvSpPr>
        <p:spPr>
          <a:xfrm>
            <a:off x="1371600" y="3058510"/>
            <a:ext cx="3932237" cy="28025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5A3535-184C-438C-AE91-9C42B7C5AFB6}"/>
              </a:ext>
            </a:extLst>
          </p:cNvPr>
          <p:cNvSpPr>
            <a:spLocks noGrp="1"/>
          </p:cNvSpPr>
          <p:nvPr>
            <p:ph type="dt" sz="half" idx="10"/>
          </p:nvPr>
        </p:nvSpPr>
        <p:spPr/>
        <p:txBody>
          <a:bodyPr/>
          <a:lstStyle/>
          <a:p>
            <a:fld id="{B73E0B7D-2260-4809-8F0A-9E5F3E24F169}" type="datetime2">
              <a:rPr lang="en-US" smtClean="0"/>
              <a:t>Monday, September 6, 2021</a:t>
            </a:fld>
            <a:endParaRPr lang="en-US"/>
          </a:p>
        </p:txBody>
      </p:sp>
      <p:sp>
        <p:nvSpPr>
          <p:cNvPr id="6" name="Footer Placeholder 5">
            <a:extLst>
              <a:ext uri="{FF2B5EF4-FFF2-40B4-BE49-F238E27FC236}">
                <a16:creationId xmlns:a16="http://schemas.microsoft.com/office/drawing/2014/main" id="{0DF6DBC3-4A58-42BA-9B55-A9A7251037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4E6563-0AB6-4038-A12B-A259552DB66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6764435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702C5-1E3B-4C62-A538-59BB572864A0}"/>
              </a:ext>
            </a:extLst>
          </p:cNvPr>
          <p:cNvSpPr>
            <a:spLocks noGrp="1"/>
          </p:cNvSpPr>
          <p:nvPr>
            <p:ph type="title"/>
          </p:nvPr>
        </p:nvSpPr>
        <p:spPr>
          <a:xfrm>
            <a:off x="1371600" y="987552"/>
            <a:ext cx="3932237" cy="1892808"/>
          </a:xfrm>
        </p:spPr>
        <p:txBody>
          <a:bodyPr anchor="b"/>
          <a:lstStyle>
            <a:lvl1pPr>
              <a:defRPr sz="3200" baseline="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6E2CF574-95CE-4E60-B2CF-3B5B4F33A767}"/>
              </a:ext>
            </a:extLst>
          </p:cNvPr>
          <p:cNvSpPr>
            <a:spLocks noGrp="1"/>
          </p:cNvSpPr>
          <p:nvPr>
            <p:ph type="pic" idx="1"/>
          </p:nvPr>
        </p:nvSpPr>
        <p:spPr>
          <a:xfrm>
            <a:off x="5505319" y="987425"/>
            <a:ext cx="5833242"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D039F7C-C735-4356-8B04-89E19047950C}"/>
              </a:ext>
            </a:extLst>
          </p:cNvPr>
          <p:cNvSpPr>
            <a:spLocks noGrp="1"/>
          </p:cNvSpPr>
          <p:nvPr>
            <p:ph type="body" sz="half" idx="2"/>
          </p:nvPr>
        </p:nvSpPr>
        <p:spPr>
          <a:xfrm>
            <a:off x="1371600" y="3033286"/>
            <a:ext cx="3932237" cy="283570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E706DF-52A3-4F34-9BF5-E1ACD5D54283}"/>
              </a:ext>
            </a:extLst>
          </p:cNvPr>
          <p:cNvSpPr>
            <a:spLocks noGrp="1"/>
          </p:cNvSpPr>
          <p:nvPr>
            <p:ph type="dt" sz="half" idx="10"/>
          </p:nvPr>
        </p:nvSpPr>
        <p:spPr/>
        <p:txBody>
          <a:bodyPr/>
          <a:lstStyle/>
          <a:p>
            <a:fld id="{3C8E4735-C637-46A3-94EB-AB3AC4188D2F}" type="datetime2">
              <a:rPr lang="en-US" smtClean="0"/>
              <a:t>Monday, September 6, 2021</a:t>
            </a:fld>
            <a:endParaRPr lang="en-US"/>
          </a:p>
        </p:txBody>
      </p:sp>
      <p:sp>
        <p:nvSpPr>
          <p:cNvPr id="6" name="Footer Placeholder 5">
            <a:extLst>
              <a:ext uri="{FF2B5EF4-FFF2-40B4-BE49-F238E27FC236}">
                <a16:creationId xmlns:a16="http://schemas.microsoft.com/office/drawing/2014/main" id="{BFB25E53-E72E-4110-BB6B-3477F56C30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686F8F-3D62-4CEC-AD9A-B70848E6A81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7181100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CF2F3BB-127D-44BC-A8EF-A8BB5F5911CA}"/>
              </a:ext>
            </a:extLst>
          </p:cNvPr>
          <p:cNvSpPr/>
          <p:nvPr/>
        </p:nvSpPr>
        <p:spPr>
          <a:xfrm rot="10800000" flipH="1">
            <a:off x="0" y="6401226"/>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10D1F30-F118-4A1F-A48F-7E5706959F64}"/>
              </a:ext>
            </a:extLst>
          </p:cNvPr>
          <p:cNvSpPr/>
          <p:nvPr/>
        </p:nvSpPr>
        <p:spPr>
          <a:xfrm flipH="1">
            <a:off x="4038602" y="6401228"/>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17AE890C-17CE-44C0-BDED-BA68F92A845D}"/>
              </a:ext>
            </a:extLst>
          </p:cNvPr>
          <p:cNvSpPr>
            <a:spLocks noGrp="1"/>
          </p:cNvSpPr>
          <p:nvPr>
            <p:ph type="title"/>
          </p:nvPr>
        </p:nvSpPr>
        <p:spPr>
          <a:xfrm>
            <a:off x="1371600" y="795528"/>
            <a:ext cx="10241280" cy="1234440"/>
          </a:xfrm>
          <a:prstGeom prst="rect">
            <a:avLst/>
          </a:prstGeom>
        </p:spPr>
        <p:txBody>
          <a:bodyPr vert="horz" lIns="0" tIns="0" rIns="0" bIns="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47910A6E-46D1-42CF-996C-2207737FB871}"/>
              </a:ext>
            </a:extLst>
          </p:cNvPr>
          <p:cNvSpPr>
            <a:spLocks noGrp="1"/>
          </p:cNvSpPr>
          <p:nvPr>
            <p:ph type="body" idx="1"/>
          </p:nvPr>
        </p:nvSpPr>
        <p:spPr>
          <a:xfrm>
            <a:off x="1371600" y="2112264"/>
            <a:ext cx="10241280" cy="3959352"/>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85B5247-D236-462B-BCE0-2A24DF75B085}"/>
              </a:ext>
            </a:extLst>
          </p:cNvPr>
          <p:cNvSpPr>
            <a:spLocks noGrp="1"/>
          </p:cNvSpPr>
          <p:nvPr>
            <p:ph type="dt" sz="half" idx="2"/>
          </p:nvPr>
        </p:nvSpPr>
        <p:spPr>
          <a:xfrm>
            <a:off x="7909560" y="6409944"/>
            <a:ext cx="3703320" cy="448056"/>
          </a:xfrm>
          <a:prstGeom prst="rect">
            <a:avLst/>
          </a:prstGeom>
        </p:spPr>
        <p:txBody>
          <a:bodyPr vert="horz" lIns="91440" tIns="45720" rIns="91440" bIns="45720" rtlCol="0" anchor="ctr"/>
          <a:lstStyle>
            <a:lvl1pPr algn="r">
              <a:defRPr sz="900" cap="all" spc="300" baseline="0">
                <a:solidFill>
                  <a:srgbClr val="FFFFFF"/>
                </a:solidFill>
              </a:defRPr>
            </a:lvl1pPr>
          </a:lstStyle>
          <a:p>
            <a:fld id="{AE0C963C-C1DB-4AFD-9DDC-0691666BF49B}" type="datetime2">
              <a:rPr lang="en-US" smtClean="0"/>
              <a:pPr/>
              <a:t>Monday, September 6, 2021</a:t>
            </a:fld>
            <a:endParaRPr lang="en-US" cap="all" dirty="0"/>
          </a:p>
        </p:txBody>
      </p:sp>
      <p:sp>
        <p:nvSpPr>
          <p:cNvPr id="5" name="Footer Placeholder 4">
            <a:extLst>
              <a:ext uri="{FF2B5EF4-FFF2-40B4-BE49-F238E27FC236}">
                <a16:creationId xmlns:a16="http://schemas.microsoft.com/office/drawing/2014/main" id="{19155C58-7DDF-4CD4-96AD-F9CC844D84CC}"/>
              </a:ext>
            </a:extLst>
          </p:cNvPr>
          <p:cNvSpPr>
            <a:spLocks noGrp="1"/>
          </p:cNvSpPr>
          <p:nvPr>
            <p:ph type="ftr" sz="quarter" idx="3"/>
          </p:nvPr>
        </p:nvSpPr>
        <p:spPr>
          <a:xfrm rot="5400000">
            <a:off x="-1828800" y="1911096"/>
            <a:ext cx="4114800" cy="457200"/>
          </a:xfrm>
          <a:prstGeom prst="rect">
            <a:avLst/>
          </a:prstGeom>
        </p:spPr>
        <p:txBody>
          <a:bodyPr vert="horz" lIns="91440" tIns="45720" rIns="91440" bIns="45720" rtlCol="0" anchor="ctr"/>
          <a:lstStyle>
            <a:lvl1pPr algn="l">
              <a:defRPr sz="900" b="1">
                <a:solidFill>
                  <a:schemeClr val="tx1"/>
                </a:solidFill>
                <a:latin typeface="+mj-lt"/>
              </a:defRPr>
            </a:lvl1pPr>
          </a:lstStyle>
          <a:p>
            <a:pPr algn="l"/>
            <a:endParaRPr lang="en-US"/>
          </a:p>
        </p:txBody>
      </p:sp>
      <p:sp>
        <p:nvSpPr>
          <p:cNvPr id="6" name="Slide Number Placeholder 5">
            <a:extLst>
              <a:ext uri="{FF2B5EF4-FFF2-40B4-BE49-F238E27FC236}">
                <a16:creationId xmlns:a16="http://schemas.microsoft.com/office/drawing/2014/main" id="{6F495647-A849-45D9-BC71-46A12E6DE479}"/>
              </a:ext>
            </a:extLst>
          </p:cNvPr>
          <p:cNvSpPr>
            <a:spLocks noGrp="1"/>
          </p:cNvSpPr>
          <p:nvPr>
            <p:ph type="sldNum" sz="quarter" idx="4"/>
          </p:nvPr>
        </p:nvSpPr>
        <p:spPr>
          <a:xfrm>
            <a:off x="11667744" y="6409944"/>
            <a:ext cx="438912" cy="448056"/>
          </a:xfrm>
          <a:prstGeom prst="rect">
            <a:avLst/>
          </a:prstGeom>
        </p:spPr>
        <p:txBody>
          <a:bodyPr vert="horz" lIns="91440" tIns="45720" rIns="91440" bIns="45720" rtlCol="0" anchor="ctr"/>
          <a:lstStyle>
            <a:lvl1pPr algn="r">
              <a:defRPr sz="900">
                <a:solidFill>
                  <a:srgbClr val="FFFFFF"/>
                </a:solidFill>
              </a:defRPr>
            </a:lvl1pPr>
          </a:lstStyle>
          <a:p>
            <a:fld id="{C01389E6-C847-4AD0-B56D-D205B2EAB1EE}" type="slidenum">
              <a:rPr lang="en-US" smtClean="0"/>
              <a:pPr/>
              <a:t>‹#›</a:t>
            </a:fld>
            <a:endParaRPr lang="en-US" sz="800" dirty="0"/>
          </a:p>
        </p:txBody>
      </p:sp>
    </p:spTree>
    <p:extLst>
      <p:ext uri="{BB962C8B-B14F-4D97-AF65-F5344CB8AC3E}">
        <p14:creationId xmlns:p14="http://schemas.microsoft.com/office/powerpoint/2010/main" val="3290594242"/>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sldNum="0" hdr="0" ftr="0" dt="0"/>
  <p:txStyles>
    <p:titleStyle>
      <a:lvl1pPr algn="l" defTabSz="914400" rtl="0" eaLnBrk="1" latinLnBrk="0" hangingPunct="1">
        <a:lnSpc>
          <a:spcPct val="100000"/>
        </a:lnSpc>
        <a:spcBef>
          <a:spcPct val="0"/>
        </a:spcBef>
        <a:buNone/>
        <a:defRPr sz="3600" b="1" i="0" kern="1200" cap="all" spc="700"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inq.co/class/9wg" TargetMode="External"/><Relationship Id="rId2" Type="http://schemas.openxmlformats.org/officeDocument/2006/relationships/hyperlink" Target="http://inq.coclass/9wg" TargetMode="Externa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2.tiff"/><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9.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21.tiff"/><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1.tiff"/><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1.tiff"/><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8.jpe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tiff"/><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29.jpe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7.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tiff"/><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2.tiff"/><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9.gif"/></Relationships>
</file>

<file path=ppt/slides/_rels/slide3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21.tiff"/><Relationship Id="rId1" Type="http://schemas.openxmlformats.org/officeDocument/2006/relationships/slideLayout" Target="../slideLayouts/slideLayout2.xml"/><Relationship Id="rId4" Type="http://schemas.openxmlformats.org/officeDocument/2006/relationships/image" Target="../media/image2.tiff"/></Relationships>
</file>

<file path=ppt/slides/_rels/slide3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hyperlink" Target="https://www.youtube.com/watch?v=67diGNRVhms" TargetMode="External"/><Relationship Id="rId1" Type="http://schemas.openxmlformats.org/officeDocument/2006/relationships/slideLayout" Target="../slideLayouts/slideLayout2.xml"/><Relationship Id="rId5" Type="http://schemas.openxmlformats.org/officeDocument/2006/relationships/image" Target="../media/image9.gif"/><Relationship Id="rId4" Type="http://schemas.openxmlformats.org/officeDocument/2006/relationships/image" Target="../media/image8.gif"/></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1.tiff"/><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1.tiff"/><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g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tiff"/><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oAR52j-le-k" TargetMode="External"/><Relationship Id="rId2" Type="http://schemas.openxmlformats.org/officeDocument/2006/relationships/hyperlink" Target="https://www.youtube.com/watch?v=YFRlPZOs_1E" TargetMode="Externa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tiff"/></Relationships>
</file>

<file path=ppt/slides/_rels/slide40.xml.rels><?xml version="1.0" encoding="UTF-8" standalone="yes"?>
<Relationships xmlns="http://schemas.openxmlformats.org/package/2006/relationships"><Relationship Id="rId3" Type="http://schemas.openxmlformats.org/officeDocument/2006/relationships/hyperlink" Target="https://www.youtube.com/watch?v=dkjFa9uoGEk" TargetMode="External"/><Relationship Id="rId2" Type="http://schemas.openxmlformats.org/officeDocument/2006/relationships/image" Target="../media/image38.tiff"/><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1.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tiff"/><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2.png"/><Relationship Id="rId4" Type="http://schemas.openxmlformats.org/officeDocument/2006/relationships/customXml" Target="../ink/ink1.xml"/></Relationships>
</file>

<file path=ppt/slides/_rels/slide45.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2.tiff"/><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9.gif"/></Relationships>
</file>

<file path=ppt/slides/_rels/slide4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21.tiff"/><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2.tiff"/><Relationship Id="rId4" Type="http://schemas.openxmlformats.org/officeDocument/2006/relationships/hyperlink" Target="https://www.youtube.com/watch?v=LPxkHgMoKK8"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www.youtube.com/watch?v=moDuehwe5wk&amp;list=RDCMUCsJbboljkvAkxbnEu6w3nyg&amp;index=5" TargetMode="External"/><Relationship Id="rId2" Type="http://schemas.openxmlformats.org/officeDocument/2006/relationships/image" Target="../media/image21.tiff"/><Relationship Id="rId1" Type="http://schemas.openxmlformats.org/officeDocument/2006/relationships/slideLayout" Target="../slideLayouts/slideLayout2.xml"/><Relationship Id="rId6" Type="http://schemas.openxmlformats.org/officeDocument/2006/relationships/image" Target="../media/image45.gif"/><Relationship Id="rId5" Type="http://schemas.openxmlformats.org/officeDocument/2006/relationships/image" Target="../media/image44.gif"/><Relationship Id="rId4" Type="http://schemas.openxmlformats.org/officeDocument/2006/relationships/hyperlink" Target="https://www.youtube.com/watch?v=St7srbRbXG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21.tiff"/><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21.tiff"/><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5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tiff"/><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53.xml.rels><?xml version="1.0" encoding="UTF-8" standalone="yes"?>
<Relationships xmlns="http://schemas.openxmlformats.org/package/2006/relationships"><Relationship Id="rId3" Type="http://schemas.openxmlformats.org/officeDocument/2006/relationships/hyperlink" Target="https://www.youtube.com/watch?v=lpWjaZafyuM" TargetMode="External"/><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55.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2.tiff"/><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jpeg"/></Relationships>
</file>

<file path=ppt/slides/_rels/slide5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s://www.youtube.com/channel/UCFI8inXSYttI8PVkEcSuD7g" TargetMode="External"/><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hyperlink" Target="https://www.youtube.com/watch?v=fQEHWCsFSik" TargetMode="External"/><Relationship Id="rId1" Type="http://schemas.openxmlformats.org/officeDocument/2006/relationships/slideLayout" Target="../slideLayouts/slideLayout2.xml"/><Relationship Id="rId5" Type="http://schemas.openxmlformats.org/officeDocument/2006/relationships/image" Target="../media/image9.gif"/><Relationship Id="rId4" Type="http://schemas.openxmlformats.org/officeDocument/2006/relationships/image" Target="../media/image8.gif"/></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AF031-F958-A44A-8DE3-41779C9F7A7B}"/>
              </a:ext>
            </a:extLst>
          </p:cNvPr>
          <p:cNvSpPr>
            <a:spLocks noGrp="1"/>
          </p:cNvSpPr>
          <p:nvPr>
            <p:ph type="ctrTitle"/>
          </p:nvPr>
        </p:nvSpPr>
        <p:spPr>
          <a:xfrm>
            <a:off x="7145432" y="3702759"/>
            <a:ext cx="4188209" cy="2369195"/>
          </a:xfrm>
        </p:spPr>
        <p:txBody>
          <a:bodyPr anchor="t">
            <a:normAutofit/>
          </a:bodyPr>
          <a:lstStyle/>
          <a:p>
            <a:pPr>
              <a:lnSpc>
                <a:spcPct val="150000"/>
              </a:lnSpc>
            </a:pPr>
            <a:r>
              <a:rPr lang="en-US" sz="4800" dirty="0">
                <a:solidFill>
                  <a:srgbClr val="FF0000"/>
                </a:solidFill>
                <a:latin typeface="Neue Haas Grotesk Text Pro" panose="020B0504020202020204" pitchFamily="34" charset="77"/>
              </a:rPr>
              <a:t>STAGE 1</a:t>
            </a:r>
            <a:endParaRPr lang="en-US" sz="5400" dirty="0">
              <a:solidFill>
                <a:srgbClr val="FF0000"/>
              </a:solidFill>
              <a:latin typeface="Neue Haas Grotesk Text Pro" panose="020B0504020202020204" pitchFamily="34" charset="77"/>
            </a:endParaRPr>
          </a:p>
        </p:txBody>
      </p:sp>
      <p:sp>
        <p:nvSpPr>
          <p:cNvPr id="5" name="Title 1">
            <a:extLst>
              <a:ext uri="{FF2B5EF4-FFF2-40B4-BE49-F238E27FC236}">
                <a16:creationId xmlns:a16="http://schemas.microsoft.com/office/drawing/2014/main" id="{E92031AE-E592-2E48-A67E-01E77D5041C7}"/>
              </a:ext>
            </a:extLst>
          </p:cNvPr>
          <p:cNvSpPr txBox="1">
            <a:spLocks/>
          </p:cNvSpPr>
          <p:nvPr/>
        </p:nvSpPr>
        <p:spPr>
          <a:xfrm>
            <a:off x="-440950" y="3611108"/>
            <a:ext cx="5398278" cy="991337"/>
          </a:xfrm>
          <a:prstGeom prst="rect">
            <a:avLst/>
          </a:prstGeom>
        </p:spPr>
        <p:txBody>
          <a:bodyPr vert="horz" lIns="0" tIns="0" rIns="0" bIns="0" rtlCol="0" anchor="t">
            <a:normAutofit/>
          </a:bodyPr>
          <a:lstStyle>
            <a:lvl1pPr algn="ctr" defTabSz="914400" rtl="0" eaLnBrk="1" latinLnBrk="0" hangingPunct="1">
              <a:lnSpc>
                <a:spcPct val="100000"/>
              </a:lnSpc>
              <a:spcBef>
                <a:spcPct val="0"/>
              </a:spcBef>
              <a:buNone/>
              <a:defRPr sz="4000" b="1" i="0" kern="1200" cap="all" spc="750" baseline="0">
                <a:solidFill>
                  <a:schemeClr val="tx1"/>
                </a:solidFill>
                <a:latin typeface="+mj-lt"/>
                <a:ea typeface="+mj-ea"/>
                <a:cs typeface="+mj-cs"/>
              </a:defRPr>
            </a:lvl1pPr>
          </a:lstStyle>
          <a:p>
            <a:pPr>
              <a:lnSpc>
                <a:spcPct val="150000"/>
              </a:lnSpc>
            </a:pPr>
            <a:r>
              <a:rPr lang="en-US" sz="2800" b="0" dirty="0">
                <a:solidFill>
                  <a:srgbClr val="7030A0"/>
                </a:solidFill>
                <a:latin typeface="Neue Haas Grotesk Text Pro" panose="020B0504020202020204" pitchFamily="34" charset="77"/>
              </a:rPr>
              <a:t>MRS FLEMING</a:t>
            </a:r>
            <a:br>
              <a:rPr lang="en-US" sz="2800" b="0" dirty="0">
                <a:solidFill>
                  <a:srgbClr val="7030A0"/>
                </a:solidFill>
                <a:latin typeface="Neue Haas Grotesk Text Pro" panose="020B0504020202020204" pitchFamily="34" charset="77"/>
              </a:rPr>
            </a:br>
            <a:r>
              <a:rPr lang="en-US" sz="1100" b="0" dirty="0">
                <a:solidFill>
                  <a:srgbClr val="7030A0"/>
                </a:solidFill>
                <a:latin typeface="Neue Haas Grotesk Text Pro" panose="020B0504020202020204" pitchFamily="34" charset="77"/>
              </a:rPr>
              <a:t>(ASSISTANT PRINCIPAL)</a:t>
            </a:r>
            <a:endParaRPr lang="en-US" sz="6000" b="0" dirty="0">
              <a:solidFill>
                <a:srgbClr val="7030A0"/>
              </a:solidFill>
              <a:latin typeface="Neue Haas Grotesk Text Pro" panose="020B0504020202020204" pitchFamily="34" charset="77"/>
            </a:endParaRPr>
          </a:p>
        </p:txBody>
      </p:sp>
      <p:sp>
        <p:nvSpPr>
          <p:cNvPr id="6" name="Title 1">
            <a:extLst>
              <a:ext uri="{FF2B5EF4-FFF2-40B4-BE49-F238E27FC236}">
                <a16:creationId xmlns:a16="http://schemas.microsoft.com/office/drawing/2014/main" id="{28027F80-FA08-2F4C-8EE9-33E806B916A1}"/>
              </a:ext>
            </a:extLst>
          </p:cNvPr>
          <p:cNvSpPr txBox="1">
            <a:spLocks/>
          </p:cNvSpPr>
          <p:nvPr/>
        </p:nvSpPr>
        <p:spPr>
          <a:xfrm rot="1959886">
            <a:off x="-531273" y="2192053"/>
            <a:ext cx="7225022" cy="634077"/>
          </a:xfrm>
          <a:prstGeom prst="rect">
            <a:avLst/>
          </a:prstGeom>
        </p:spPr>
        <p:txBody>
          <a:bodyPr vert="horz" lIns="0" tIns="0" rIns="0" bIns="0" rtlCol="0" anchor="t">
            <a:normAutofit/>
          </a:bodyPr>
          <a:lstStyle>
            <a:lvl1pPr algn="ctr" defTabSz="914400" rtl="0" eaLnBrk="1" latinLnBrk="0" hangingPunct="1">
              <a:lnSpc>
                <a:spcPct val="100000"/>
              </a:lnSpc>
              <a:spcBef>
                <a:spcPct val="0"/>
              </a:spcBef>
              <a:buNone/>
              <a:defRPr sz="4000" b="1" i="0" kern="1200" cap="all" spc="750" baseline="0">
                <a:solidFill>
                  <a:schemeClr val="tx1"/>
                </a:solidFill>
                <a:latin typeface="+mj-lt"/>
                <a:ea typeface="+mj-ea"/>
                <a:cs typeface="+mj-cs"/>
              </a:defRPr>
            </a:lvl1pPr>
          </a:lstStyle>
          <a:p>
            <a:pPr>
              <a:lnSpc>
                <a:spcPct val="150000"/>
              </a:lnSpc>
            </a:pPr>
            <a:r>
              <a:rPr lang="en-US" sz="2000" b="0" dirty="0">
                <a:latin typeface="Neue Haas Grotesk Text Pro" panose="020B0504020202020204" pitchFamily="34" charset="77"/>
              </a:rPr>
              <a:t>MRS MAZLOUM/ MRS ENRIGHT</a:t>
            </a:r>
            <a:endParaRPr lang="en-US" sz="4800" b="0" dirty="0">
              <a:latin typeface="Neue Haas Grotesk Text Pro" panose="020B0504020202020204" pitchFamily="34" charset="77"/>
            </a:endParaRPr>
          </a:p>
        </p:txBody>
      </p:sp>
      <p:sp>
        <p:nvSpPr>
          <p:cNvPr id="7" name="Title 1">
            <a:extLst>
              <a:ext uri="{FF2B5EF4-FFF2-40B4-BE49-F238E27FC236}">
                <a16:creationId xmlns:a16="http://schemas.microsoft.com/office/drawing/2014/main" id="{56EF6AF0-398C-954D-9DB2-C9DE444045C4}"/>
              </a:ext>
            </a:extLst>
          </p:cNvPr>
          <p:cNvSpPr txBox="1">
            <a:spLocks/>
          </p:cNvSpPr>
          <p:nvPr/>
        </p:nvSpPr>
        <p:spPr>
          <a:xfrm rot="19944611">
            <a:off x="8908548" y="1050824"/>
            <a:ext cx="4254057" cy="450167"/>
          </a:xfrm>
          <a:prstGeom prst="rect">
            <a:avLst/>
          </a:prstGeom>
        </p:spPr>
        <p:txBody>
          <a:bodyPr vert="horz" lIns="0" tIns="0" rIns="0" bIns="0" rtlCol="0" anchor="t">
            <a:normAutofit/>
          </a:bodyPr>
          <a:lstStyle>
            <a:lvl1pPr algn="ctr" defTabSz="914400" rtl="0" eaLnBrk="1" latinLnBrk="0" hangingPunct="1">
              <a:lnSpc>
                <a:spcPct val="100000"/>
              </a:lnSpc>
              <a:spcBef>
                <a:spcPct val="0"/>
              </a:spcBef>
              <a:buNone/>
              <a:defRPr sz="4000" b="1" i="0" kern="1200" cap="all" spc="750" baseline="0">
                <a:solidFill>
                  <a:schemeClr val="tx1"/>
                </a:solidFill>
                <a:latin typeface="+mj-lt"/>
                <a:ea typeface="+mj-ea"/>
                <a:cs typeface="+mj-cs"/>
              </a:defRPr>
            </a:lvl1pPr>
          </a:lstStyle>
          <a:p>
            <a:pPr>
              <a:lnSpc>
                <a:spcPct val="150000"/>
              </a:lnSpc>
            </a:pPr>
            <a:r>
              <a:rPr lang="en-US" sz="1800" b="0" dirty="0">
                <a:solidFill>
                  <a:schemeClr val="bg1"/>
                </a:solidFill>
                <a:latin typeface="Neue Haas Grotesk Text Pro" panose="020B0504020202020204" pitchFamily="34" charset="77"/>
              </a:rPr>
              <a:t>MS ROBINSON</a:t>
            </a:r>
            <a:endParaRPr lang="en-US" sz="4400" b="0" dirty="0">
              <a:solidFill>
                <a:schemeClr val="bg1"/>
              </a:solidFill>
              <a:latin typeface="Neue Haas Grotesk Text Pro" panose="020B0504020202020204" pitchFamily="34" charset="77"/>
            </a:endParaRPr>
          </a:p>
        </p:txBody>
      </p:sp>
      <p:sp>
        <p:nvSpPr>
          <p:cNvPr id="8" name="Title 1">
            <a:extLst>
              <a:ext uri="{FF2B5EF4-FFF2-40B4-BE49-F238E27FC236}">
                <a16:creationId xmlns:a16="http://schemas.microsoft.com/office/drawing/2014/main" id="{6D19EB81-C815-EF42-8268-AA9CF32DABD5}"/>
              </a:ext>
            </a:extLst>
          </p:cNvPr>
          <p:cNvSpPr txBox="1">
            <a:spLocks/>
          </p:cNvSpPr>
          <p:nvPr/>
        </p:nvSpPr>
        <p:spPr>
          <a:xfrm rot="173109">
            <a:off x="602622" y="5310418"/>
            <a:ext cx="5041839" cy="1128969"/>
          </a:xfrm>
          <a:prstGeom prst="rect">
            <a:avLst/>
          </a:prstGeom>
        </p:spPr>
        <p:txBody>
          <a:bodyPr vert="horz" lIns="0" tIns="0" rIns="0" bIns="0" rtlCol="0" anchor="t">
            <a:normAutofit/>
          </a:bodyPr>
          <a:lstStyle>
            <a:lvl1pPr algn="ctr" defTabSz="914400" rtl="0" eaLnBrk="1" latinLnBrk="0" hangingPunct="1">
              <a:lnSpc>
                <a:spcPct val="100000"/>
              </a:lnSpc>
              <a:spcBef>
                <a:spcPct val="0"/>
              </a:spcBef>
              <a:buNone/>
              <a:defRPr sz="4000" b="1" i="0" kern="1200" cap="all" spc="750" baseline="0">
                <a:solidFill>
                  <a:schemeClr val="tx1"/>
                </a:solidFill>
                <a:latin typeface="+mj-lt"/>
                <a:ea typeface="+mj-ea"/>
                <a:cs typeface="+mj-cs"/>
              </a:defRPr>
            </a:lvl1pPr>
          </a:lstStyle>
          <a:p>
            <a:pPr>
              <a:lnSpc>
                <a:spcPct val="150000"/>
              </a:lnSpc>
            </a:pPr>
            <a:r>
              <a:rPr lang="en-US" sz="1800" b="0" dirty="0">
                <a:solidFill>
                  <a:schemeClr val="bg1"/>
                </a:solidFill>
                <a:latin typeface="Neue Haas Grotesk Text Pro" panose="020B0504020202020204" pitchFamily="34" charset="77"/>
              </a:rPr>
              <a:t>MISS HOLDSWORTH</a:t>
            </a:r>
            <a:endParaRPr lang="en-US" sz="4400" b="0" dirty="0">
              <a:solidFill>
                <a:schemeClr val="bg1"/>
              </a:solidFill>
              <a:latin typeface="Neue Haas Grotesk Text Pro" panose="020B0504020202020204" pitchFamily="34" charset="77"/>
            </a:endParaRPr>
          </a:p>
        </p:txBody>
      </p:sp>
      <p:sp>
        <p:nvSpPr>
          <p:cNvPr id="9" name="Title 1">
            <a:extLst>
              <a:ext uri="{FF2B5EF4-FFF2-40B4-BE49-F238E27FC236}">
                <a16:creationId xmlns:a16="http://schemas.microsoft.com/office/drawing/2014/main" id="{49B4FCF7-3B00-5249-B5C2-5B4F801363C3}"/>
              </a:ext>
            </a:extLst>
          </p:cNvPr>
          <p:cNvSpPr txBox="1">
            <a:spLocks/>
          </p:cNvSpPr>
          <p:nvPr/>
        </p:nvSpPr>
        <p:spPr>
          <a:xfrm rot="4197338">
            <a:off x="4467094" y="1191012"/>
            <a:ext cx="3257809" cy="633991"/>
          </a:xfrm>
          <a:prstGeom prst="rect">
            <a:avLst/>
          </a:prstGeom>
        </p:spPr>
        <p:txBody>
          <a:bodyPr vert="horz" lIns="0" tIns="0" rIns="0" bIns="0" rtlCol="0" anchor="t">
            <a:normAutofit/>
          </a:bodyPr>
          <a:lstStyle>
            <a:lvl1pPr algn="ctr" defTabSz="914400" rtl="0" eaLnBrk="1" latinLnBrk="0" hangingPunct="1">
              <a:lnSpc>
                <a:spcPct val="100000"/>
              </a:lnSpc>
              <a:spcBef>
                <a:spcPct val="0"/>
              </a:spcBef>
              <a:buNone/>
              <a:defRPr sz="4000" b="1" i="0" kern="1200" cap="all" spc="750" baseline="0">
                <a:solidFill>
                  <a:schemeClr val="tx1"/>
                </a:solidFill>
                <a:latin typeface="+mj-lt"/>
                <a:ea typeface="+mj-ea"/>
                <a:cs typeface="+mj-cs"/>
              </a:defRPr>
            </a:lvl1pPr>
          </a:lstStyle>
          <a:p>
            <a:pPr>
              <a:lnSpc>
                <a:spcPct val="150000"/>
              </a:lnSpc>
            </a:pPr>
            <a:r>
              <a:rPr lang="en-US" sz="2000" b="0" dirty="0">
                <a:latin typeface="Neue Haas Grotesk Text Pro" panose="020B0504020202020204" pitchFamily="34" charset="77"/>
              </a:rPr>
              <a:t>MISS MORATA</a:t>
            </a:r>
          </a:p>
        </p:txBody>
      </p:sp>
      <p:sp>
        <p:nvSpPr>
          <p:cNvPr id="11" name="Title 1">
            <a:extLst>
              <a:ext uri="{FF2B5EF4-FFF2-40B4-BE49-F238E27FC236}">
                <a16:creationId xmlns:a16="http://schemas.microsoft.com/office/drawing/2014/main" id="{9788E983-6F6C-284D-930C-0CBAF7F28CEA}"/>
              </a:ext>
            </a:extLst>
          </p:cNvPr>
          <p:cNvSpPr txBox="1">
            <a:spLocks/>
          </p:cNvSpPr>
          <p:nvPr/>
        </p:nvSpPr>
        <p:spPr>
          <a:xfrm rot="5864165">
            <a:off x="6007805" y="581950"/>
            <a:ext cx="2536881" cy="1013371"/>
          </a:xfrm>
          <a:prstGeom prst="rect">
            <a:avLst/>
          </a:prstGeom>
        </p:spPr>
        <p:txBody>
          <a:bodyPr vert="horz" lIns="0" tIns="0" rIns="0" bIns="0" rtlCol="0" anchor="t">
            <a:normAutofit/>
          </a:bodyPr>
          <a:lstStyle>
            <a:lvl1pPr algn="ctr" defTabSz="914400" rtl="0" eaLnBrk="1" latinLnBrk="0" hangingPunct="1">
              <a:lnSpc>
                <a:spcPct val="100000"/>
              </a:lnSpc>
              <a:spcBef>
                <a:spcPct val="0"/>
              </a:spcBef>
              <a:buNone/>
              <a:defRPr sz="4000" b="1" i="0" kern="1200" cap="all" spc="750" baseline="0">
                <a:solidFill>
                  <a:schemeClr val="tx1"/>
                </a:solidFill>
                <a:latin typeface="+mj-lt"/>
                <a:ea typeface="+mj-ea"/>
                <a:cs typeface="+mj-cs"/>
              </a:defRPr>
            </a:lvl1pPr>
          </a:lstStyle>
          <a:p>
            <a:pPr>
              <a:lnSpc>
                <a:spcPct val="150000"/>
              </a:lnSpc>
            </a:pPr>
            <a:r>
              <a:rPr lang="en-US" sz="1800" b="0" dirty="0">
                <a:latin typeface="Neue Haas Grotesk Text Pro" panose="020B0504020202020204" pitchFamily="34" charset="77"/>
              </a:rPr>
              <a:t>MISS UNAL</a:t>
            </a:r>
            <a:endParaRPr lang="en-US" sz="4400" b="0" dirty="0">
              <a:latin typeface="Neue Haas Grotesk Text Pro" panose="020B0504020202020204" pitchFamily="34" charset="77"/>
            </a:endParaRPr>
          </a:p>
        </p:txBody>
      </p:sp>
      <p:sp>
        <p:nvSpPr>
          <p:cNvPr id="28" name="Rectangle 27">
            <a:extLst>
              <a:ext uri="{FF2B5EF4-FFF2-40B4-BE49-F238E27FC236}">
                <a16:creationId xmlns:a16="http://schemas.microsoft.com/office/drawing/2014/main" id="{D2BA9E17-535F-704B-AA9A-47947EC90CF8}"/>
              </a:ext>
            </a:extLst>
          </p:cNvPr>
          <p:cNvSpPr/>
          <p:nvPr/>
        </p:nvSpPr>
        <p:spPr>
          <a:xfrm>
            <a:off x="-41562" y="2009"/>
            <a:ext cx="12233561" cy="694897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8194" name="Picture 2" descr="Moon with happy face on space galaxy theme background 2156411 Vector Art at  Vecteezy">
            <a:extLst>
              <a:ext uri="{FF2B5EF4-FFF2-40B4-BE49-F238E27FC236}">
                <a16:creationId xmlns:a16="http://schemas.microsoft.com/office/drawing/2014/main" id="{411B3B96-BCAA-3943-9AD2-53E0B3C0BE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7527" y="-51754"/>
            <a:ext cx="9441732" cy="6909754"/>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CFE500D4-7C7B-044A-B843-B9CC8D2F7C77}"/>
              </a:ext>
            </a:extLst>
          </p:cNvPr>
          <p:cNvSpPr txBox="1"/>
          <p:nvPr/>
        </p:nvSpPr>
        <p:spPr>
          <a:xfrm>
            <a:off x="4957328" y="3298767"/>
            <a:ext cx="2634963" cy="1138773"/>
          </a:xfrm>
          <a:prstGeom prst="rect">
            <a:avLst/>
          </a:prstGeom>
          <a:noFill/>
        </p:spPr>
        <p:txBody>
          <a:bodyPr wrap="square" rtlCol="0">
            <a:spAutoFit/>
          </a:bodyPr>
          <a:lstStyle/>
          <a:p>
            <a:pPr algn="ctr"/>
            <a:r>
              <a:rPr lang="en-US" sz="4400" b="1" dirty="0"/>
              <a:t>STAGE 1</a:t>
            </a:r>
          </a:p>
          <a:p>
            <a:pPr algn="ctr"/>
            <a:r>
              <a:rPr lang="en-US" sz="1200" b="1" dirty="0"/>
              <a:t>CAN YOU FIND YOUR TEACHERS NAME?</a:t>
            </a:r>
          </a:p>
        </p:txBody>
      </p:sp>
      <p:sp>
        <p:nvSpPr>
          <p:cNvPr id="30" name="TextBox 29">
            <a:extLst>
              <a:ext uri="{FF2B5EF4-FFF2-40B4-BE49-F238E27FC236}">
                <a16:creationId xmlns:a16="http://schemas.microsoft.com/office/drawing/2014/main" id="{26A9CFE5-7E34-924E-AD45-63E634A110A3}"/>
              </a:ext>
            </a:extLst>
          </p:cNvPr>
          <p:cNvSpPr txBox="1"/>
          <p:nvPr/>
        </p:nvSpPr>
        <p:spPr>
          <a:xfrm rot="19296617">
            <a:off x="2489535" y="2364421"/>
            <a:ext cx="1183409" cy="276999"/>
          </a:xfrm>
          <a:prstGeom prst="rect">
            <a:avLst/>
          </a:prstGeom>
          <a:noFill/>
        </p:spPr>
        <p:txBody>
          <a:bodyPr wrap="square" rtlCol="0">
            <a:spAutoFit/>
          </a:bodyPr>
          <a:lstStyle/>
          <a:p>
            <a:r>
              <a:rPr lang="en-US" sz="1200" dirty="0"/>
              <a:t>MISS ENRIGHT</a:t>
            </a:r>
          </a:p>
        </p:txBody>
      </p:sp>
      <p:sp>
        <p:nvSpPr>
          <p:cNvPr id="31" name="TextBox 30">
            <a:extLst>
              <a:ext uri="{FF2B5EF4-FFF2-40B4-BE49-F238E27FC236}">
                <a16:creationId xmlns:a16="http://schemas.microsoft.com/office/drawing/2014/main" id="{57B9F5B2-3CF5-574F-AB36-CAA6CCC9FF2E}"/>
              </a:ext>
            </a:extLst>
          </p:cNvPr>
          <p:cNvSpPr txBox="1"/>
          <p:nvPr/>
        </p:nvSpPr>
        <p:spPr>
          <a:xfrm>
            <a:off x="2559159" y="5548734"/>
            <a:ext cx="845128" cy="523220"/>
          </a:xfrm>
          <a:prstGeom prst="rect">
            <a:avLst/>
          </a:prstGeom>
          <a:noFill/>
        </p:spPr>
        <p:txBody>
          <a:bodyPr wrap="square" rtlCol="0">
            <a:spAutoFit/>
          </a:bodyPr>
          <a:lstStyle/>
          <a:p>
            <a:pPr algn="ctr"/>
            <a:r>
              <a:rPr lang="en-US" sz="1400" dirty="0" err="1"/>
              <a:t>Mrs</a:t>
            </a:r>
            <a:r>
              <a:rPr lang="en-US" sz="1400" dirty="0"/>
              <a:t> Mazloum</a:t>
            </a:r>
          </a:p>
        </p:txBody>
      </p:sp>
      <p:sp>
        <p:nvSpPr>
          <p:cNvPr id="32" name="TextBox 31">
            <a:extLst>
              <a:ext uri="{FF2B5EF4-FFF2-40B4-BE49-F238E27FC236}">
                <a16:creationId xmlns:a16="http://schemas.microsoft.com/office/drawing/2014/main" id="{DCCAA960-4918-C542-A7A1-5C009B556588}"/>
              </a:ext>
            </a:extLst>
          </p:cNvPr>
          <p:cNvSpPr txBox="1"/>
          <p:nvPr/>
        </p:nvSpPr>
        <p:spPr>
          <a:xfrm>
            <a:off x="5231360" y="6291280"/>
            <a:ext cx="2352391" cy="369332"/>
          </a:xfrm>
          <a:prstGeom prst="rect">
            <a:avLst/>
          </a:prstGeom>
          <a:noFill/>
        </p:spPr>
        <p:txBody>
          <a:bodyPr wrap="square" rtlCol="0">
            <a:spAutoFit/>
          </a:bodyPr>
          <a:lstStyle/>
          <a:p>
            <a:r>
              <a:rPr lang="en-US" dirty="0" err="1"/>
              <a:t>Ms</a:t>
            </a:r>
            <a:r>
              <a:rPr lang="en-US" dirty="0"/>
              <a:t> Holdsworth</a:t>
            </a:r>
          </a:p>
        </p:txBody>
      </p:sp>
      <p:sp>
        <p:nvSpPr>
          <p:cNvPr id="33" name="TextBox 32">
            <a:extLst>
              <a:ext uri="{FF2B5EF4-FFF2-40B4-BE49-F238E27FC236}">
                <a16:creationId xmlns:a16="http://schemas.microsoft.com/office/drawing/2014/main" id="{4FB882D6-39D4-0B40-B411-0BBB6A3A76BA}"/>
              </a:ext>
            </a:extLst>
          </p:cNvPr>
          <p:cNvSpPr txBox="1"/>
          <p:nvPr/>
        </p:nvSpPr>
        <p:spPr>
          <a:xfrm>
            <a:off x="9855794" y="4417779"/>
            <a:ext cx="1052945" cy="369332"/>
          </a:xfrm>
          <a:prstGeom prst="rect">
            <a:avLst/>
          </a:prstGeom>
          <a:noFill/>
        </p:spPr>
        <p:txBody>
          <a:bodyPr wrap="square" rtlCol="0">
            <a:spAutoFit/>
          </a:bodyPr>
          <a:lstStyle/>
          <a:p>
            <a:r>
              <a:rPr lang="en-US" dirty="0"/>
              <a:t>Miss Unal</a:t>
            </a:r>
          </a:p>
        </p:txBody>
      </p:sp>
      <p:sp>
        <p:nvSpPr>
          <p:cNvPr id="34" name="TextBox 33">
            <a:extLst>
              <a:ext uri="{FF2B5EF4-FFF2-40B4-BE49-F238E27FC236}">
                <a16:creationId xmlns:a16="http://schemas.microsoft.com/office/drawing/2014/main" id="{B926FA43-D45A-2F45-AFA8-D32F72359485}"/>
              </a:ext>
            </a:extLst>
          </p:cNvPr>
          <p:cNvSpPr txBox="1"/>
          <p:nvPr/>
        </p:nvSpPr>
        <p:spPr>
          <a:xfrm>
            <a:off x="8450430" y="754674"/>
            <a:ext cx="1191491" cy="646331"/>
          </a:xfrm>
          <a:prstGeom prst="rect">
            <a:avLst/>
          </a:prstGeom>
          <a:noFill/>
        </p:spPr>
        <p:txBody>
          <a:bodyPr wrap="square" rtlCol="0">
            <a:spAutoFit/>
          </a:bodyPr>
          <a:lstStyle/>
          <a:p>
            <a:pPr algn="ctr"/>
            <a:r>
              <a:rPr lang="en-US" dirty="0" err="1"/>
              <a:t>Mrs</a:t>
            </a:r>
            <a:r>
              <a:rPr lang="en-US" dirty="0"/>
              <a:t> Fleming</a:t>
            </a:r>
          </a:p>
        </p:txBody>
      </p:sp>
      <p:sp>
        <p:nvSpPr>
          <p:cNvPr id="35" name="TextBox 34">
            <a:extLst>
              <a:ext uri="{FF2B5EF4-FFF2-40B4-BE49-F238E27FC236}">
                <a16:creationId xmlns:a16="http://schemas.microsoft.com/office/drawing/2014/main" id="{B90CA34F-9643-4742-91A8-B4D8A1170F67}"/>
              </a:ext>
            </a:extLst>
          </p:cNvPr>
          <p:cNvSpPr txBox="1"/>
          <p:nvPr/>
        </p:nvSpPr>
        <p:spPr>
          <a:xfrm>
            <a:off x="8416495" y="3195498"/>
            <a:ext cx="980462" cy="646331"/>
          </a:xfrm>
          <a:prstGeom prst="rect">
            <a:avLst/>
          </a:prstGeom>
          <a:noFill/>
        </p:spPr>
        <p:txBody>
          <a:bodyPr wrap="square" rtlCol="0">
            <a:spAutoFit/>
          </a:bodyPr>
          <a:lstStyle/>
          <a:p>
            <a:pPr algn="ctr"/>
            <a:r>
              <a:rPr lang="en-US" dirty="0" err="1"/>
              <a:t>Ms</a:t>
            </a:r>
            <a:r>
              <a:rPr lang="en-US" dirty="0"/>
              <a:t> Robinson</a:t>
            </a:r>
          </a:p>
        </p:txBody>
      </p:sp>
      <p:sp>
        <p:nvSpPr>
          <p:cNvPr id="36" name="TextBox 35">
            <a:extLst>
              <a:ext uri="{FF2B5EF4-FFF2-40B4-BE49-F238E27FC236}">
                <a16:creationId xmlns:a16="http://schemas.microsoft.com/office/drawing/2014/main" id="{E664B2C2-DC8E-D048-8C4B-79AE827CC06F}"/>
              </a:ext>
            </a:extLst>
          </p:cNvPr>
          <p:cNvSpPr txBox="1"/>
          <p:nvPr/>
        </p:nvSpPr>
        <p:spPr>
          <a:xfrm>
            <a:off x="7984800" y="5601674"/>
            <a:ext cx="991812" cy="646331"/>
          </a:xfrm>
          <a:prstGeom prst="rect">
            <a:avLst/>
          </a:prstGeom>
          <a:noFill/>
        </p:spPr>
        <p:txBody>
          <a:bodyPr wrap="square" rtlCol="0">
            <a:spAutoFit/>
          </a:bodyPr>
          <a:lstStyle/>
          <a:p>
            <a:pPr algn="ctr"/>
            <a:r>
              <a:rPr lang="en-US" dirty="0"/>
              <a:t>Miss Morata</a:t>
            </a:r>
          </a:p>
        </p:txBody>
      </p:sp>
    </p:spTree>
    <p:extLst>
      <p:ext uri="{BB962C8B-B14F-4D97-AF65-F5344CB8AC3E}">
        <p14:creationId xmlns:p14="http://schemas.microsoft.com/office/powerpoint/2010/main" val="34545487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0BF4A1-714C-419E-A19F-578DE93BE0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F91A9BD-D57F-4941-931F-40597AB3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409317" y="1410082"/>
            <a:ext cx="6858000" cy="4037835"/>
          </a:xfrm>
          <a:prstGeom prst="rect">
            <a:avLst/>
          </a:prstGeom>
          <a:gradFill>
            <a:gsLst>
              <a:gs pos="8000">
                <a:schemeClr val="accent6"/>
              </a:gs>
              <a:gs pos="100000">
                <a:schemeClr val="accent5">
                  <a:alpha val="89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54DB264-9467-4730-B9E9-C9A97DD669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790128" y="3609527"/>
            <a:ext cx="2458347" cy="4038601"/>
          </a:xfrm>
          <a:prstGeom prst="rect">
            <a:avLst/>
          </a:prstGeom>
          <a:gradFill>
            <a:gsLst>
              <a:gs pos="0">
                <a:schemeClr val="accent5">
                  <a:lumMod val="60000"/>
                  <a:lumOff val="40000"/>
                  <a:alpha val="0"/>
                </a:schemeClr>
              </a:gs>
              <a:gs pos="99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BB097F88-2120-47B4-B891-5B28F66BBD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64227" y="1757079"/>
            <a:ext cx="3900088" cy="4178958"/>
          </a:xfrm>
          <a:custGeom>
            <a:avLst/>
            <a:gdLst>
              <a:gd name="connsiteX0" fmla="*/ 2431956 w 3900088"/>
              <a:gd name="connsiteY0" fmla="*/ 93939 h 4178958"/>
              <a:gd name="connsiteX1" fmla="*/ 3900088 w 3900088"/>
              <a:gd name="connsiteY1" fmla="*/ 2089479 h 4178958"/>
              <a:gd name="connsiteX2" fmla="*/ 1810609 w 3900088"/>
              <a:gd name="connsiteY2" fmla="*/ 4178958 h 4178958"/>
              <a:gd name="connsiteX3" fmla="*/ 77980 w 3900088"/>
              <a:gd name="connsiteY3" fmla="*/ 3257727 h 4178958"/>
              <a:gd name="connsiteX4" fmla="*/ 0 w 3900088"/>
              <a:gd name="connsiteY4" fmla="*/ 3129367 h 4178958"/>
              <a:gd name="connsiteX5" fmla="*/ 831517 w 3900088"/>
              <a:gd name="connsiteY5" fmla="*/ 244059 h 4178958"/>
              <a:gd name="connsiteX6" fmla="*/ 997290 w 3900088"/>
              <a:gd name="connsiteY6" fmla="*/ 164202 h 4178958"/>
              <a:gd name="connsiteX7" fmla="*/ 1810609 w 3900088"/>
              <a:gd name="connsiteY7" fmla="*/ 0 h 4178958"/>
              <a:gd name="connsiteX8" fmla="*/ 2431956 w 3900088"/>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088" h="4178958">
                <a:moveTo>
                  <a:pt x="2431956" y="93939"/>
                </a:moveTo>
                <a:cubicBezTo>
                  <a:pt x="3282517" y="358491"/>
                  <a:pt x="3900088" y="1151865"/>
                  <a:pt x="3900088" y="2089479"/>
                </a:cubicBezTo>
                <a:cubicBezTo>
                  <a:pt x="3900088" y="3243466"/>
                  <a:pt x="2964596" y="4178958"/>
                  <a:pt x="1810609" y="4178958"/>
                </a:cubicBezTo>
                <a:cubicBezTo>
                  <a:pt x="1089367" y="4178958"/>
                  <a:pt x="453475" y="3813531"/>
                  <a:pt x="77980" y="3257727"/>
                </a:cubicBezTo>
                <a:lnTo>
                  <a:pt x="0" y="3129367"/>
                </a:lnTo>
                <a:lnTo>
                  <a:pt x="831517" y="244059"/>
                </a:lnTo>
                <a:lnTo>
                  <a:pt x="997290" y="164202"/>
                </a:lnTo>
                <a:cubicBezTo>
                  <a:pt x="1247271" y="58468"/>
                  <a:pt x="1522112" y="0"/>
                  <a:pt x="1810609" y="0"/>
                </a:cubicBezTo>
                <a:cubicBezTo>
                  <a:pt x="2026982" y="0"/>
                  <a:pt x="2235673" y="32888"/>
                  <a:pt x="2431956" y="93939"/>
                </a:cubicBezTo>
                <a:close/>
              </a:path>
            </a:pathLst>
          </a:custGeom>
          <a:gradFill>
            <a:gsLst>
              <a:gs pos="36000">
                <a:schemeClr val="accent6">
                  <a:lumMod val="60000"/>
                  <a:lumOff val="40000"/>
                  <a:alpha val="6000"/>
                </a:schemeClr>
              </a:gs>
              <a:gs pos="100000">
                <a:schemeClr val="accent6">
                  <a:alpha val="2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Rectangle 16">
            <a:extLst>
              <a:ext uri="{FF2B5EF4-FFF2-40B4-BE49-F238E27FC236}">
                <a16:creationId xmlns:a16="http://schemas.microsoft.com/office/drawing/2014/main" id="{BF9338F5-05AB-4DC5-BD1C-1A9F26C38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50099" y="411154"/>
            <a:ext cx="4395601" cy="3581400"/>
          </a:xfrm>
          <a:prstGeom prst="rect">
            <a:avLst/>
          </a:prstGeom>
          <a:gradFill>
            <a:gsLst>
              <a:gs pos="0">
                <a:schemeClr val="accent5">
                  <a:alpha val="29000"/>
                </a:schemeClr>
              </a:gs>
              <a:gs pos="100000">
                <a:schemeClr val="accent4">
                  <a:alpha val="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38FF2E-FDE5-B742-8BB1-21FED27A101C}"/>
              </a:ext>
            </a:extLst>
          </p:cNvPr>
          <p:cNvSpPr>
            <a:spLocks noGrp="1"/>
          </p:cNvSpPr>
          <p:nvPr>
            <p:ph type="title"/>
          </p:nvPr>
        </p:nvSpPr>
        <p:spPr>
          <a:xfrm>
            <a:off x="457200" y="868280"/>
            <a:ext cx="3390645" cy="3363597"/>
          </a:xfrm>
        </p:spPr>
        <p:txBody>
          <a:bodyPr>
            <a:normAutofit/>
          </a:bodyPr>
          <a:lstStyle/>
          <a:p>
            <a:pPr algn="r"/>
            <a:r>
              <a:rPr lang="en-US" sz="3000">
                <a:solidFill>
                  <a:schemeClr val="bg1"/>
                </a:solidFill>
              </a:rPr>
              <a:t>Mathematics</a:t>
            </a:r>
          </a:p>
        </p:txBody>
      </p:sp>
      <p:graphicFrame>
        <p:nvGraphicFramePr>
          <p:cNvPr id="5" name="Content Placeholder 2">
            <a:extLst>
              <a:ext uri="{FF2B5EF4-FFF2-40B4-BE49-F238E27FC236}">
                <a16:creationId xmlns:a16="http://schemas.microsoft.com/office/drawing/2014/main" id="{FA96A193-34B8-4551-82CB-22578FC3F954}"/>
              </a:ext>
            </a:extLst>
          </p:cNvPr>
          <p:cNvGraphicFramePr>
            <a:graphicFrameLocks noGrp="1"/>
          </p:cNvGraphicFramePr>
          <p:nvPr>
            <p:ph idx="1"/>
            <p:extLst>
              <p:ext uri="{D42A27DB-BD31-4B8C-83A1-F6EECF244321}">
                <p14:modId xmlns:p14="http://schemas.microsoft.com/office/powerpoint/2010/main" val="218197509"/>
              </p:ext>
            </p:extLst>
          </p:nvPr>
        </p:nvGraphicFramePr>
        <p:xfrm>
          <a:off x="4494654" y="457200"/>
          <a:ext cx="7240146" cy="5943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767411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9" name="Rectangle 28">
            <a:extLst>
              <a:ext uri="{FF2B5EF4-FFF2-40B4-BE49-F238E27FC236}">
                <a16:creationId xmlns:a16="http://schemas.microsoft.com/office/drawing/2014/main" id="{315596D0-7A93-45AB-A289-2A2B141E0B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A90F64BE-B6DF-4D20-9A3E-DAD003896C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890"/>
            <a:ext cx="4038601" cy="6866462"/>
          </a:xfrm>
          <a:prstGeom prst="rect">
            <a:avLst/>
          </a:prstGeom>
          <a:gradFill>
            <a:gsLst>
              <a:gs pos="0">
                <a:schemeClr val="accent5"/>
              </a:gs>
              <a:gs pos="100000">
                <a:schemeClr val="accent4">
                  <a:alpha val="55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3299ACA5-1949-4821-8FA4-95A78A2097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5328" y="1633640"/>
            <a:ext cx="6866462" cy="3581401"/>
          </a:xfrm>
          <a:prstGeom prst="rect">
            <a:avLst/>
          </a:prstGeom>
          <a:gradFill>
            <a:gsLst>
              <a:gs pos="0">
                <a:schemeClr val="accent2"/>
              </a:gs>
              <a:gs pos="100000">
                <a:schemeClr val="accent5">
                  <a:alpha val="13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85559C2F-075A-49B7-8935-4591245136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32044"/>
            <a:ext cx="4038600" cy="4634418"/>
          </a:xfrm>
          <a:prstGeom prst="rect">
            <a:avLst/>
          </a:prstGeom>
          <a:gradFill>
            <a:gsLst>
              <a:gs pos="0">
                <a:schemeClr val="accent5">
                  <a:alpha val="36000"/>
                </a:schemeClr>
              </a:gs>
              <a:gs pos="67000">
                <a:schemeClr val="accent5">
                  <a:alpha val="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1F29EBB-E060-6A43-AC5E-C5C7803F168C}"/>
              </a:ext>
            </a:extLst>
          </p:cNvPr>
          <p:cNvSpPr>
            <a:spLocks noGrp="1"/>
          </p:cNvSpPr>
          <p:nvPr>
            <p:ph type="title"/>
          </p:nvPr>
        </p:nvSpPr>
        <p:spPr>
          <a:xfrm>
            <a:off x="749493" y="2463419"/>
            <a:ext cx="2929372" cy="3145812"/>
          </a:xfrm>
        </p:spPr>
        <p:txBody>
          <a:bodyPr vert="horz" lIns="0" tIns="0" rIns="0" bIns="0" rtlCol="0" anchor="t">
            <a:normAutofit/>
          </a:bodyPr>
          <a:lstStyle/>
          <a:p>
            <a:r>
              <a:rPr lang="en-US" sz="3200" spc="750" dirty="0">
                <a:solidFill>
                  <a:schemeClr val="bg1"/>
                </a:solidFill>
              </a:rPr>
              <a:t>Task 2</a:t>
            </a:r>
            <a:br>
              <a:rPr lang="en-US" sz="3200" spc="750" dirty="0">
                <a:solidFill>
                  <a:schemeClr val="bg1"/>
                </a:solidFill>
              </a:rPr>
            </a:br>
            <a:br>
              <a:rPr lang="en-US" sz="3200" spc="750" dirty="0">
                <a:solidFill>
                  <a:schemeClr val="bg1"/>
                </a:solidFill>
              </a:rPr>
            </a:br>
            <a:r>
              <a:rPr lang="en-US" sz="1800" b="0" cap="none" spc="750" dirty="0">
                <a:solidFill>
                  <a:schemeClr val="bg1"/>
                </a:solidFill>
              </a:rPr>
              <a:t>Complete the worksheets and then do 3 activities on </a:t>
            </a:r>
            <a:r>
              <a:rPr lang="en-US" sz="1800" b="0" cap="none" spc="750" dirty="0" err="1">
                <a:solidFill>
                  <a:schemeClr val="bg1"/>
                </a:solidFill>
              </a:rPr>
              <a:t>mathletics</a:t>
            </a:r>
            <a:r>
              <a:rPr lang="en-US" sz="1800" b="0" cap="none" spc="750" dirty="0">
                <a:solidFill>
                  <a:schemeClr val="bg1"/>
                </a:solidFill>
              </a:rPr>
              <a:t> or </a:t>
            </a:r>
            <a:r>
              <a:rPr lang="en-US" sz="1800" b="0" cap="none" spc="750" dirty="0" err="1">
                <a:solidFill>
                  <a:schemeClr val="bg1"/>
                </a:solidFill>
              </a:rPr>
              <a:t>studyladder</a:t>
            </a:r>
            <a:r>
              <a:rPr lang="en-US" sz="1800" b="0" cap="none" spc="750" dirty="0">
                <a:solidFill>
                  <a:schemeClr val="bg1"/>
                </a:solidFill>
              </a:rPr>
              <a:t>.</a:t>
            </a:r>
            <a:endParaRPr lang="en-US" sz="3200" b="0" spc="750" dirty="0">
              <a:solidFill>
                <a:schemeClr val="bg1"/>
              </a:solidFill>
            </a:endParaRPr>
          </a:p>
        </p:txBody>
      </p:sp>
      <p:sp>
        <p:nvSpPr>
          <p:cNvPr id="3" name="Content Placeholder 2">
            <a:extLst>
              <a:ext uri="{FF2B5EF4-FFF2-40B4-BE49-F238E27FC236}">
                <a16:creationId xmlns:a16="http://schemas.microsoft.com/office/drawing/2014/main" id="{313E754D-ADD4-4A4E-AE09-F36BC195C4FE}"/>
              </a:ext>
            </a:extLst>
          </p:cNvPr>
          <p:cNvSpPr>
            <a:spLocks noGrp="1"/>
          </p:cNvSpPr>
          <p:nvPr>
            <p:ph idx="1"/>
          </p:nvPr>
        </p:nvSpPr>
        <p:spPr>
          <a:xfrm>
            <a:off x="764275" y="457199"/>
            <a:ext cx="2838733" cy="1549021"/>
          </a:xfrm>
        </p:spPr>
        <p:txBody>
          <a:bodyPr vert="horz" lIns="0" tIns="0" rIns="0" bIns="0" rtlCol="0" anchor="b">
            <a:normAutofit/>
          </a:bodyPr>
          <a:lstStyle/>
          <a:p>
            <a:pPr marL="0" indent="0">
              <a:lnSpc>
                <a:spcPct val="150000"/>
              </a:lnSpc>
              <a:buNone/>
            </a:pPr>
            <a:r>
              <a:rPr lang="en-US" sz="1200" b="1" cap="all" spc="600" dirty="0">
                <a:solidFill>
                  <a:schemeClr val="bg1"/>
                </a:solidFill>
              </a:rPr>
              <a:t>EQUAL GROUPS</a:t>
            </a:r>
          </a:p>
        </p:txBody>
      </p:sp>
      <p:pic>
        <p:nvPicPr>
          <p:cNvPr id="4" name="Picture 3">
            <a:extLst>
              <a:ext uri="{FF2B5EF4-FFF2-40B4-BE49-F238E27FC236}">
                <a16:creationId xmlns:a16="http://schemas.microsoft.com/office/drawing/2014/main" id="{2148B371-841C-2941-808F-B979ACF4DB7C}"/>
              </a:ext>
            </a:extLst>
          </p:cNvPr>
          <p:cNvPicPr>
            <a:picLocks noChangeAspect="1"/>
          </p:cNvPicPr>
          <p:nvPr/>
        </p:nvPicPr>
        <p:blipFill>
          <a:blip r:embed="rId2"/>
          <a:stretch>
            <a:fillRect/>
          </a:stretch>
        </p:blipFill>
        <p:spPr>
          <a:xfrm>
            <a:off x="4189631" y="672670"/>
            <a:ext cx="3963767" cy="5609231"/>
          </a:xfrm>
          <a:prstGeom prst="rect">
            <a:avLst/>
          </a:prstGeom>
        </p:spPr>
      </p:pic>
      <p:pic>
        <p:nvPicPr>
          <p:cNvPr id="5" name="Picture 4">
            <a:extLst>
              <a:ext uri="{FF2B5EF4-FFF2-40B4-BE49-F238E27FC236}">
                <a16:creationId xmlns:a16="http://schemas.microsoft.com/office/drawing/2014/main" id="{3DAE5DD8-A03A-9243-B9C4-E40552F6F65C}"/>
              </a:ext>
            </a:extLst>
          </p:cNvPr>
          <p:cNvPicPr>
            <a:picLocks noChangeAspect="1"/>
          </p:cNvPicPr>
          <p:nvPr/>
        </p:nvPicPr>
        <p:blipFill>
          <a:blip r:embed="rId3"/>
          <a:stretch>
            <a:fillRect/>
          </a:stretch>
        </p:blipFill>
        <p:spPr>
          <a:xfrm>
            <a:off x="8304425" y="656838"/>
            <a:ext cx="3779293" cy="5348177"/>
          </a:xfrm>
          <a:prstGeom prst="rect">
            <a:avLst/>
          </a:prstGeom>
        </p:spPr>
      </p:pic>
    </p:spTree>
    <p:extLst>
      <p:ext uri="{BB962C8B-B14F-4D97-AF65-F5344CB8AC3E}">
        <p14:creationId xmlns:p14="http://schemas.microsoft.com/office/powerpoint/2010/main" val="18921900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 name="Rectangle 81">
            <a:extLst>
              <a:ext uri="{FF2B5EF4-FFF2-40B4-BE49-F238E27FC236}">
                <a16:creationId xmlns:a16="http://schemas.microsoft.com/office/drawing/2014/main" id="{F10006E4-EE3F-4BA5-969B-9C1F4D2A51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2" name="Picture 4" descr="Packed Lunch Clipart - Png Download - Full Size Clipart (#5635198) -  PinClipart">
            <a:extLst>
              <a:ext uri="{FF2B5EF4-FFF2-40B4-BE49-F238E27FC236}">
                <a16:creationId xmlns:a16="http://schemas.microsoft.com/office/drawing/2014/main" id="{937ACCDF-7B01-B941-8EB5-452181591C8D}"/>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t="12935" b="9963"/>
          <a:stretch/>
        </p:blipFill>
        <p:spPr bwMode="auto">
          <a:xfrm>
            <a:off x="203952" y="1031012"/>
            <a:ext cx="5892947" cy="3714376"/>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Free Lunch Box Clipart, Download Free Lunch Box Clipart png images, Free  ClipArts on Clipart Library">
            <a:extLst>
              <a:ext uri="{FF2B5EF4-FFF2-40B4-BE49-F238E27FC236}">
                <a16:creationId xmlns:a16="http://schemas.microsoft.com/office/drawing/2014/main" id="{26B9728E-BA5F-5043-90BB-C98D1A3BAF62}"/>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r="-1"/>
          <a:stretch/>
        </p:blipFill>
        <p:spPr bwMode="auto">
          <a:xfrm>
            <a:off x="6095999" y="1022332"/>
            <a:ext cx="5892049" cy="3714377"/>
          </a:xfrm>
          <a:prstGeom prst="rect">
            <a:avLst/>
          </a:prstGeom>
          <a:noFill/>
          <a:extLst>
            <a:ext uri="{909E8E84-426E-40DD-AFC4-6F175D3DCCD1}">
              <a14:hiddenFill xmlns:a14="http://schemas.microsoft.com/office/drawing/2010/main">
                <a:solidFill>
                  <a:srgbClr val="FFFFFF"/>
                </a:solidFill>
              </a14:hiddenFill>
            </a:ext>
          </a:extLst>
        </p:spPr>
      </p:pic>
      <p:sp>
        <p:nvSpPr>
          <p:cNvPr id="84" name="Rectangle 83">
            <a:extLst>
              <a:ext uri="{FF2B5EF4-FFF2-40B4-BE49-F238E27FC236}">
                <a16:creationId xmlns:a16="http://schemas.microsoft.com/office/drawing/2014/main" id="{9A222C1E-3704-4832-9C78-831C204757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257798"/>
            <a:ext cx="12192000" cy="1600201"/>
          </a:xfrm>
          <a:prstGeom prst="rect">
            <a:avLst/>
          </a:prstGeom>
          <a:gradFill>
            <a:gsLst>
              <a:gs pos="0">
                <a:schemeClr val="accent5">
                  <a:alpha val="83000"/>
                </a:schemeClr>
              </a:gs>
              <a:gs pos="100000">
                <a:schemeClr val="accent6"/>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B0048CD0-C1E3-408B-9997-95A7318C49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310073" y="-29845"/>
            <a:ext cx="1594272" cy="12192001"/>
          </a:xfrm>
          <a:prstGeom prst="rect">
            <a:avLst/>
          </a:prstGeom>
          <a:gradFill>
            <a:gsLst>
              <a:gs pos="16000">
                <a:schemeClr val="accent4">
                  <a:alpha val="0"/>
                </a:schemeClr>
              </a:gs>
              <a:gs pos="99000">
                <a:schemeClr val="accent4">
                  <a:alpha val="39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85716001-E153-41C3-B516-3B3DDE461C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9161" y="5266479"/>
            <a:ext cx="7792839" cy="1594270"/>
          </a:xfrm>
          <a:prstGeom prst="rect">
            <a:avLst/>
          </a:prstGeom>
          <a:gradFill>
            <a:gsLst>
              <a:gs pos="22000">
                <a:schemeClr val="accent2">
                  <a:alpha val="0"/>
                </a:schemeClr>
              </a:gs>
              <a:gs pos="99000">
                <a:schemeClr val="accent2">
                  <a:alpha val="50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393386AA-0F9F-47DB-B637-A39C507333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9021976" y="4351124"/>
            <a:ext cx="1602951" cy="3416298"/>
          </a:xfrm>
          <a:prstGeom prst="rect">
            <a:avLst/>
          </a:prstGeom>
          <a:gradFill>
            <a:gsLst>
              <a:gs pos="45000">
                <a:schemeClr val="accent4">
                  <a:alpha val="0"/>
                </a:schemeClr>
              </a:gs>
              <a:gs pos="99000">
                <a:schemeClr val="accent6">
                  <a:alpha val="33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B9F5A1D1-F0AC-4E22-8131-2832810304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451243" y="5267265"/>
            <a:ext cx="9729549" cy="1131072"/>
          </a:xfrm>
          <a:prstGeom prst="rect">
            <a:avLst/>
          </a:prstGeom>
          <a:gradFill>
            <a:gsLst>
              <a:gs pos="0">
                <a:schemeClr val="accent5">
                  <a:alpha val="30000"/>
                </a:schemeClr>
              </a:gs>
              <a:gs pos="99000">
                <a:schemeClr val="accent5">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4927A198-E21B-4641-8111-C9A62EFFD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0" y="5257800"/>
            <a:ext cx="7921319" cy="1600198"/>
          </a:xfrm>
          <a:prstGeom prst="rect">
            <a:avLst/>
          </a:prstGeom>
          <a:gradFill>
            <a:gsLst>
              <a:gs pos="0">
                <a:schemeClr val="accent5">
                  <a:alpha val="21000"/>
                </a:schemeClr>
              </a:gs>
              <a:gs pos="99000">
                <a:schemeClr val="accent5">
                  <a:alpha val="0"/>
                </a:scheme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06D30F-37F2-A843-982D-1269C850ABC3}"/>
              </a:ext>
            </a:extLst>
          </p:cNvPr>
          <p:cNvSpPr>
            <a:spLocks noGrp="1"/>
          </p:cNvSpPr>
          <p:nvPr>
            <p:ph type="title"/>
          </p:nvPr>
        </p:nvSpPr>
        <p:spPr>
          <a:xfrm>
            <a:off x="908941" y="5688106"/>
            <a:ext cx="9929017" cy="724654"/>
          </a:xfrm>
        </p:spPr>
        <p:txBody>
          <a:bodyPr vert="horz" lIns="0" tIns="0" rIns="0" bIns="0" rtlCol="0" anchor="ctr">
            <a:normAutofit/>
          </a:bodyPr>
          <a:lstStyle/>
          <a:p>
            <a:r>
              <a:rPr lang="en-US" sz="3200" spc="750">
                <a:solidFill>
                  <a:schemeClr val="bg1"/>
                </a:solidFill>
              </a:rPr>
              <a:t>Lunch break (40 minutes)</a:t>
            </a:r>
          </a:p>
        </p:txBody>
      </p:sp>
    </p:spTree>
    <p:extLst>
      <p:ext uri="{BB962C8B-B14F-4D97-AF65-F5344CB8AC3E}">
        <p14:creationId xmlns:p14="http://schemas.microsoft.com/office/powerpoint/2010/main" val="21559398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E3CBB9B1-7B7D-4BA1-A1AF-572168B395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F2FF54-5777-9F49-A897-C7CFF7B5EC55}"/>
              </a:ext>
            </a:extLst>
          </p:cNvPr>
          <p:cNvSpPr>
            <a:spLocks noGrp="1"/>
          </p:cNvSpPr>
          <p:nvPr>
            <p:ph type="title"/>
          </p:nvPr>
        </p:nvSpPr>
        <p:spPr>
          <a:xfrm>
            <a:off x="845286" y="601469"/>
            <a:ext cx="10501423" cy="666940"/>
          </a:xfrm>
        </p:spPr>
        <p:txBody>
          <a:bodyPr anchor="b">
            <a:normAutofit/>
          </a:bodyPr>
          <a:lstStyle/>
          <a:p>
            <a:r>
              <a:rPr lang="en-US" sz="4000" dirty="0"/>
              <a:t>KLA</a:t>
            </a:r>
            <a:r>
              <a:rPr lang="en-US" sz="2800" dirty="0"/>
              <a:t> </a:t>
            </a:r>
            <a:r>
              <a:rPr lang="en-US" sz="4000" dirty="0"/>
              <a:t>- geography</a:t>
            </a:r>
            <a:endParaRPr lang="en-US" sz="2800" dirty="0"/>
          </a:p>
        </p:txBody>
      </p:sp>
      <p:sp>
        <p:nvSpPr>
          <p:cNvPr id="73" name="Rectangle 72">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49257"/>
          </a:xfrm>
          <a:prstGeom prst="rect">
            <a:avLst/>
          </a:prstGeom>
          <a:gradFill>
            <a:gsLst>
              <a:gs pos="34000">
                <a:schemeClr val="accent4">
                  <a:alpha val="73000"/>
                </a:schemeClr>
              </a:gs>
              <a:gs pos="100000">
                <a:schemeClr val="accent5">
                  <a:alpha val="89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8314"/>
            <a:ext cx="8115300" cy="449258"/>
          </a:xfrm>
          <a:prstGeom prst="rect">
            <a:avLst/>
          </a:prstGeom>
          <a:gradFill>
            <a:gsLst>
              <a:gs pos="22000">
                <a:schemeClr val="accent5">
                  <a:lumMod val="60000"/>
                  <a:lumOff val="40000"/>
                  <a:alpha val="55000"/>
                </a:schemeClr>
              </a:gs>
              <a:gs pos="99000">
                <a:schemeClr val="accent2"/>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EDD4DDE-F338-3A45-9516-5FA30F109C25}"/>
              </a:ext>
            </a:extLst>
          </p:cNvPr>
          <p:cNvSpPr txBox="1"/>
          <p:nvPr/>
        </p:nvSpPr>
        <p:spPr>
          <a:xfrm>
            <a:off x="845285" y="4403962"/>
            <a:ext cx="5250714" cy="1477328"/>
          </a:xfrm>
          <a:prstGeom prst="rect">
            <a:avLst/>
          </a:prstGeom>
          <a:solidFill>
            <a:schemeClr val="accent6">
              <a:lumMod val="60000"/>
              <a:lumOff val="40000"/>
            </a:schemeClr>
          </a:solidFill>
        </p:spPr>
        <p:txBody>
          <a:bodyPr wrap="square" rtlCol="0">
            <a:spAutoFit/>
          </a:bodyPr>
          <a:lstStyle/>
          <a:p>
            <a:pPr lvl="0" algn="ctr"/>
            <a:br>
              <a:rPr lang="en-US" dirty="0">
                <a:solidFill>
                  <a:schemeClr val="bg1"/>
                </a:solidFill>
                <a:hlinkClick r:id="rId2">
                  <a:extLst>
                    <a:ext uri="{A12FA001-AC4F-418D-AE19-62706E023703}">
                      <ahyp:hlinkClr xmlns:ahyp="http://schemas.microsoft.com/office/drawing/2018/hyperlinkcolor" val="tx"/>
                    </a:ext>
                  </a:extLst>
                </a:hlinkClick>
              </a:rPr>
            </a:br>
            <a:r>
              <a:rPr lang="en-US" dirty="0">
                <a:solidFill>
                  <a:schemeClr val="bg1"/>
                </a:solidFill>
                <a:hlinkClick r:id="rId3">
                  <a:extLst>
                    <a:ext uri="{A12FA001-AC4F-418D-AE19-62706E023703}">
                      <ahyp:hlinkClr xmlns:ahyp="http://schemas.microsoft.com/office/drawing/2018/hyperlinkcolor" val="tx"/>
                    </a:ext>
                  </a:extLst>
                </a:hlinkClick>
              </a:rPr>
              <a:t>http://inq.co/class/9wg</a:t>
            </a:r>
            <a:endParaRPr lang="en-US" dirty="0">
              <a:solidFill>
                <a:schemeClr val="bg1"/>
              </a:solidFill>
            </a:endParaRPr>
          </a:p>
          <a:p>
            <a:pPr lvl="0" algn="ctr"/>
            <a:endParaRPr lang="en-US" dirty="0">
              <a:solidFill>
                <a:schemeClr val="bg1"/>
              </a:solidFill>
            </a:endParaRPr>
          </a:p>
          <a:p>
            <a:pPr lvl="0" algn="ctr"/>
            <a:r>
              <a:rPr lang="en-US" dirty="0"/>
              <a:t>Code: 9484</a:t>
            </a:r>
          </a:p>
          <a:p>
            <a:pPr algn="ctr"/>
            <a:endParaRPr lang="en-US" dirty="0"/>
          </a:p>
        </p:txBody>
      </p:sp>
      <p:sp>
        <p:nvSpPr>
          <p:cNvPr id="12" name="TextBox 11">
            <a:extLst>
              <a:ext uri="{FF2B5EF4-FFF2-40B4-BE49-F238E27FC236}">
                <a16:creationId xmlns:a16="http://schemas.microsoft.com/office/drawing/2014/main" id="{A3ED9D33-9BEB-A647-A98E-6D3D8BF7461D}"/>
              </a:ext>
            </a:extLst>
          </p:cNvPr>
          <p:cNvSpPr txBox="1"/>
          <p:nvPr/>
        </p:nvSpPr>
        <p:spPr>
          <a:xfrm>
            <a:off x="845286" y="1792812"/>
            <a:ext cx="5250714" cy="2246769"/>
          </a:xfrm>
          <a:prstGeom prst="rect">
            <a:avLst/>
          </a:prstGeom>
          <a:solidFill>
            <a:schemeClr val="accent5">
              <a:lumMod val="75000"/>
            </a:schemeClr>
          </a:solidFill>
        </p:spPr>
        <p:txBody>
          <a:bodyPr wrap="square" rtlCol="0">
            <a:spAutoFit/>
          </a:bodyPr>
          <a:lstStyle/>
          <a:p>
            <a:r>
              <a:rPr lang="en-AU" sz="2000" dirty="0">
                <a:solidFill>
                  <a:schemeClr val="bg1"/>
                </a:solidFill>
              </a:rPr>
              <a:t>Todays lesson is on Managed Features. What is a marine park? </a:t>
            </a:r>
          </a:p>
          <a:p>
            <a:r>
              <a:rPr lang="en-AU" sz="2000" dirty="0">
                <a:solidFill>
                  <a:schemeClr val="bg1"/>
                </a:solidFill>
              </a:rPr>
              <a:t>Today you need to think and research about what a </a:t>
            </a:r>
            <a:r>
              <a:rPr lang="en-AU" sz="1600" dirty="0">
                <a:solidFill>
                  <a:schemeClr val="bg1"/>
                </a:solidFill>
              </a:rPr>
              <a:t>marine</a:t>
            </a:r>
            <a:r>
              <a:rPr lang="en-AU" sz="2000" dirty="0">
                <a:solidFill>
                  <a:schemeClr val="bg1"/>
                </a:solidFill>
              </a:rPr>
              <a:t> park is. Use the website links to help you. Draw pictures or write words in your worksheet to describe a marine park. Click the link below to take you to today’s lesson.</a:t>
            </a:r>
          </a:p>
        </p:txBody>
      </p:sp>
      <p:pic>
        <p:nvPicPr>
          <p:cNvPr id="9217" name="Picture 1" descr="page7image59269248">
            <a:extLst>
              <a:ext uri="{FF2B5EF4-FFF2-40B4-BE49-F238E27FC236}">
                <a16:creationId xmlns:a16="http://schemas.microsoft.com/office/drawing/2014/main" id="{6E53F5E6-8C6B-9042-8065-D5E70FE521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7148146" y="936031"/>
            <a:ext cx="4101568" cy="5804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56300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and holding a glittering sparkler at night">
            <a:extLst>
              <a:ext uri="{FF2B5EF4-FFF2-40B4-BE49-F238E27FC236}">
                <a16:creationId xmlns:a16="http://schemas.microsoft.com/office/drawing/2014/main" id="{8A95C491-B5A9-4B75-9132-2B0C77C6B92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 y="10"/>
            <a:ext cx="12192002" cy="6857990"/>
          </a:xfrm>
          <a:prstGeom prst="rect">
            <a:avLst/>
          </a:prstGeom>
        </p:spPr>
      </p:pic>
      <p:pic>
        <p:nvPicPr>
          <p:cNvPr id="6" name="Picture 5">
            <a:extLst>
              <a:ext uri="{FF2B5EF4-FFF2-40B4-BE49-F238E27FC236}">
                <a16:creationId xmlns:a16="http://schemas.microsoft.com/office/drawing/2014/main" id="{58529839-E526-F546-BB9B-719472E210C3}"/>
              </a:ext>
            </a:extLst>
          </p:cNvPr>
          <p:cNvPicPr>
            <a:picLocks noChangeAspect="1"/>
          </p:cNvPicPr>
          <p:nvPr/>
        </p:nvPicPr>
        <p:blipFill>
          <a:blip r:embed="rId3"/>
          <a:stretch>
            <a:fillRect/>
          </a:stretch>
        </p:blipFill>
        <p:spPr>
          <a:xfrm rot="16200000">
            <a:off x="5256797" y="-108669"/>
            <a:ext cx="1678408" cy="12192002"/>
          </a:xfrm>
          <a:prstGeom prst="rect">
            <a:avLst/>
          </a:prstGeom>
        </p:spPr>
      </p:pic>
      <p:sp>
        <p:nvSpPr>
          <p:cNvPr id="2" name="Title 1">
            <a:extLst>
              <a:ext uri="{FF2B5EF4-FFF2-40B4-BE49-F238E27FC236}">
                <a16:creationId xmlns:a16="http://schemas.microsoft.com/office/drawing/2014/main" id="{AD88988C-1D6A-454F-85EA-D9EB316F5E8A}"/>
              </a:ext>
            </a:extLst>
          </p:cNvPr>
          <p:cNvSpPr>
            <a:spLocks noGrp="1"/>
          </p:cNvSpPr>
          <p:nvPr>
            <p:ph type="title"/>
          </p:nvPr>
        </p:nvSpPr>
        <p:spPr>
          <a:xfrm>
            <a:off x="954157" y="5271715"/>
            <a:ext cx="10145864" cy="715617"/>
          </a:xfrm>
        </p:spPr>
        <p:txBody>
          <a:bodyPr vert="horz" lIns="0" tIns="0" rIns="0" bIns="0" rtlCol="0" anchor="b">
            <a:normAutofit/>
          </a:bodyPr>
          <a:lstStyle/>
          <a:p>
            <a:r>
              <a:rPr lang="en-US" spc="750" dirty="0">
                <a:solidFill>
                  <a:schemeClr val="bg1"/>
                </a:solidFill>
              </a:rPr>
              <a:t>END OF DAY!</a:t>
            </a:r>
          </a:p>
        </p:txBody>
      </p:sp>
      <p:sp>
        <p:nvSpPr>
          <p:cNvPr id="3" name="Content Placeholder 2">
            <a:extLst>
              <a:ext uri="{FF2B5EF4-FFF2-40B4-BE49-F238E27FC236}">
                <a16:creationId xmlns:a16="http://schemas.microsoft.com/office/drawing/2014/main" id="{F9DAEE79-2C04-D749-BF4D-C499225DEC2C}"/>
              </a:ext>
            </a:extLst>
          </p:cNvPr>
          <p:cNvSpPr>
            <a:spLocks noGrp="1"/>
          </p:cNvSpPr>
          <p:nvPr>
            <p:ph idx="1"/>
          </p:nvPr>
        </p:nvSpPr>
        <p:spPr>
          <a:xfrm>
            <a:off x="954157" y="6098649"/>
            <a:ext cx="9866244" cy="302151"/>
          </a:xfrm>
        </p:spPr>
        <p:txBody>
          <a:bodyPr vert="horz" lIns="0" tIns="0" rIns="0" bIns="0" rtlCol="0">
            <a:normAutofit/>
          </a:bodyPr>
          <a:lstStyle/>
          <a:p>
            <a:pPr marL="0" indent="0">
              <a:lnSpc>
                <a:spcPct val="150000"/>
              </a:lnSpc>
              <a:buNone/>
            </a:pPr>
            <a:r>
              <a:rPr lang="en-US" sz="1200" b="1" cap="all" spc="600" dirty="0">
                <a:solidFill>
                  <a:schemeClr val="bg1"/>
                </a:solidFill>
              </a:rPr>
              <a:t>ENJOY your well-deserved break everyone! </a:t>
            </a:r>
          </a:p>
        </p:txBody>
      </p:sp>
    </p:spTree>
    <p:extLst>
      <p:ext uri="{BB962C8B-B14F-4D97-AF65-F5344CB8AC3E}">
        <p14:creationId xmlns:p14="http://schemas.microsoft.com/office/powerpoint/2010/main" val="436396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086BF-E428-3E4E-B0A9-FDB8645E4D9C}"/>
              </a:ext>
            </a:extLst>
          </p:cNvPr>
          <p:cNvSpPr>
            <a:spLocks noGrp="1"/>
          </p:cNvSpPr>
          <p:nvPr>
            <p:ph type="title"/>
          </p:nvPr>
        </p:nvSpPr>
        <p:spPr>
          <a:xfrm>
            <a:off x="528636" y="639223"/>
            <a:ext cx="11530013" cy="1700212"/>
          </a:xfrm>
        </p:spPr>
        <p:txBody>
          <a:bodyPr>
            <a:normAutofit/>
          </a:bodyPr>
          <a:lstStyle/>
          <a:p>
            <a:pPr algn="ctr"/>
            <a:r>
              <a:rPr lang="en-US" sz="8000" dirty="0">
                <a:solidFill>
                  <a:srgbClr val="DB9E00"/>
                </a:solidFill>
                <a:latin typeface="Gill Sans Ultra Bold" panose="020B0A02020104020203" pitchFamily="34" charset="77"/>
                <a:cs typeface="Vladimir Script" panose="020F0502020204030204" pitchFamily="34" charset="0"/>
              </a:rPr>
              <a:t>Good morning</a:t>
            </a:r>
          </a:p>
        </p:txBody>
      </p:sp>
      <p:sp>
        <p:nvSpPr>
          <p:cNvPr id="3" name="Content Placeholder 2">
            <a:extLst>
              <a:ext uri="{FF2B5EF4-FFF2-40B4-BE49-F238E27FC236}">
                <a16:creationId xmlns:a16="http://schemas.microsoft.com/office/drawing/2014/main" id="{F99B3907-F313-F84B-8D52-72F711F8F3AC}"/>
              </a:ext>
            </a:extLst>
          </p:cNvPr>
          <p:cNvSpPr>
            <a:spLocks noGrp="1"/>
          </p:cNvSpPr>
          <p:nvPr>
            <p:ph idx="1"/>
          </p:nvPr>
        </p:nvSpPr>
        <p:spPr>
          <a:xfrm>
            <a:off x="2871785" y="4328827"/>
            <a:ext cx="6843713" cy="1234440"/>
          </a:xfrm>
        </p:spPr>
        <p:txBody>
          <a:bodyPr>
            <a:normAutofit/>
          </a:bodyPr>
          <a:lstStyle/>
          <a:p>
            <a:pPr marL="0" indent="0" algn="ctr">
              <a:buNone/>
            </a:pPr>
            <a:r>
              <a:rPr lang="en-US" dirty="0">
                <a:solidFill>
                  <a:schemeClr val="accent2">
                    <a:lumMod val="75000"/>
                  </a:schemeClr>
                </a:solidFill>
                <a:latin typeface="Marker Felt Thin" panose="02000400000000000000" pitchFamily="2" charset="77"/>
                <a:ea typeface="Brush Script MT" panose="03060802040406070304" pitchFamily="66" charset="-122"/>
                <a:cs typeface="Brush Script MT" panose="03060802040406070304" pitchFamily="66" charset="-122"/>
              </a:rPr>
              <a:t>TUESDAY 7</a:t>
            </a:r>
            <a:r>
              <a:rPr lang="en-US" baseline="30000" dirty="0">
                <a:solidFill>
                  <a:schemeClr val="accent2">
                    <a:lumMod val="75000"/>
                  </a:schemeClr>
                </a:solidFill>
                <a:latin typeface="Marker Felt Thin" panose="02000400000000000000" pitchFamily="2" charset="77"/>
                <a:ea typeface="Brush Script MT" panose="03060802040406070304" pitchFamily="66" charset="-122"/>
                <a:cs typeface="Brush Script MT" panose="03060802040406070304" pitchFamily="66" charset="-122"/>
              </a:rPr>
              <a:t>TH</a:t>
            </a:r>
            <a:r>
              <a:rPr lang="en-US" dirty="0">
                <a:solidFill>
                  <a:schemeClr val="accent2">
                    <a:lumMod val="75000"/>
                  </a:schemeClr>
                </a:solidFill>
                <a:latin typeface="Marker Felt Thin" panose="02000400000000000000" pitchFamily="2" charset="77"/>
                <a:ea typeface="Brush Script MT" panose="03060802040406070304" pitchFamily="66" charset="-122"/>
                <a:cs typeface="Brush Script MT" panose="03060802040406070304" pitchFamily="66" charset="-122"/>
              </a:rPr>
              <a:t> SEPTEMBER 2021 – WEEK 9</a:t>
            </a:r>
          </a:p>
        </p:txBody>
      </p:sp>
      <p:sp>
        <p:nvSpPr>
          <p:cNvPr id="6" name="Content Placeholder 2">
            <a:extLst>
              <a:ext uri="{FF2B5EF4-FFF2-40B4-BE49-F238E27FC236}">
                <a16:creationId xmlns:a16="http://schemas.microsoft.com/office/drawing/2014/main" id="{43C69734-4C96-7F42-8F59-BEDE66333C33}"/>
              </a:ext>
            </a:extLst>
          </p:cNvPr>
          <p:cNvSpPr txBox="1">
            <a:spLocks/>
          </p:cNvSpPr>
          <p:nvPr/>
        </p:nvSpPr>
        <p:spPr>
          <a:xfrm>
            <a:off x="2674143" y="2695194"/>
            <a:ext cx="6843713" cy="1234440"/>
          </a:xfrm>
          <a:prstGeom prst="rect">
            <a:avLst/>
          </a:prstGeom>
        </p:spPr>
        <p:txBody>
          <a:bodyPr vert="horz" lIns="0" tIns="0" rIns="0" bIns="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6000" b="1" dirty="0">
                <a:solidFill>
                  <a:schemeClr val="accent1">
                    <a:lumMod val="50000"/>
                  </a:schemeClr>
                </a:solidFill>
                <a:latin typeface="MARKER FELT THIN" panose="02000400000000000000" pitchFamily="2" charset="77"/>
                <a:ea typeface="LINGWAI SC MEDIUM" panose="03050602040302020204" pitchFamily="66" charset="-122"/>
                <a:cs typeface="LINGWAI SC MEDIUM" panose="03050602040302020204" pitchFamily="66" charset="-122"/>
              </a:rPr>
              <a:t>STAGE 1</a:t>
            </a:r>
          </a:p>
        </p:txBody>
      </p:sp>
      <p:sp>
        <p:nvSpPr>
          <p:cNvPr id="8" name="Content Placeholder 2">
            <a:extLst>
              <a:ext uri="{FF2B5EF4-FFF2-40B4-BE49-F238E27FC236}">
                <a16:creationId xmlns:a16="http://schemas.microsoft.com/office/drawing/2014/main" id="{B6E1FECD-D0C3-C242-98FF-E81094902C5E}"/>
              </a:ext>
            </a:extLst>
          </p:cNvPr>
          <p:cNvSpPr txBox="1">
            <a:spLocks/>
          </p:cNvSpPr>
          <p:nvPr/>
        </p:nvSpPr>
        <p:spPr>
          <a:xfrm>
            <a:off x="1510664" y="5239226"/>
            <a:ext cx="9963150" cy="1122998"/>
          </a:xfrm>
          <a:prstGeom prst="rect">
            <a:avLst/>
          </a:prstGeom>
        </p:spPr>
        <p:txBody>
          <a:bodyPr vert="horz" lIns="0" tIns="0" rIns="0" bIns="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Please make sure you are sending </a:t>
            </a:r>
            <a:r>
              <a:rPr lang="en-US" u="sng" dirty="0"/>
              <a:t>one</a:t>
            </a:r>
            <a:r>
              <a:rPr lang="en-US" dirty="0"/>
              <a:t> </a:t>
            </a:r>
            <a:r>
              <a:rPr lang="en-US" u="sng" dirty="0"/>
              <a:t>or</a:t>
            </a:r>
            <a:r>
              <a:rPr lang="en-US" dirty="0"/>
              <a:t> </a:t>
            </a:r>
            <a:r>
              <a:rPr lang="en-US" u="sng" dirty="0"/>
              <a:t>two</a:t>
            </a:r>
            <a:r>
              <a:rPr lang="en-US" dirty="0"/>
              <a:t> work samples to your classroom teacher via </a:t>
            </a:r>
            <a:r>
              <a:rPr lang="en-US" b="1" dirty="0"/>
              <a:t>dojo</a:t>
            </a:r>
            <a:r>
              <a:rPr lang="en-US" dirty="0"/>
              <a:t>.</a:t>
            </a:r>
          </a:p>
        </p:txBody>
      </p:sp>
    </p:spTree>
    <p:extLst>
      <p:ext uri="{BB962C8B-B14F-4D97-AF65-F5344CB8AC3E}">
        <p14:creationId xmlns:p14="http://schemas.microsoft.com/office/powerpoint/2010/main" val="24559950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D14CCAD-9358-2145-AFA7-696B869013D8}"/>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6F364437-21AB-584D-ABB2-08874DA52F79}"/>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9458FDC-4D7F-5E4F-A48B-25FE10DCBDBF}"/>
              </a:ext>
            </a:extLst>
          </p:cNvPr>
          <p:cNvSpPr>
            <a:spLocks noGrp="1"/>
          </p:cNvSpPr>
          <p:nvPr>
            <p:ph type="title"/>
          </p:nvPr>
        </p:nvSpPr>
        <p:spPr>
          <a:xfrm>
            <a:off x="1371600" y="514923"/>
            <a:ext cx="10241280" cy="558355"/>
          </a:xfrm>
        </p:spPr>
        <p:txBody>
          <a:bodyPr/>
          <a:lstStyle/>
          <a:p>
            <a:pPr algn="ctr"/>
            <a:r>
              <a:rPr lang="en-US" dirty="0">
                <a:solidFill>
                  <a:schemeClr val="bg1"/>
                </a:solidFill>
              </a:rPr>
              <a:t>WHATS ON TODAY?</a:t>
            </a:r>
          </a:p>
        </p:txBody>
      </p:sp>
      <p:sp>
        <p:nvSpPr>
          <p:cNvPr id="3" name="Content Placeholder 2">
            <a:extLst>
              <a:ext uri="{FF2B5EF4-FFF2-40B4-BE49-F238E27FC236}">
                <a16:creationId xmlns:a16="http://schemas.microsoft.com/office/drawing/2014/main" id="{6CCBD451-7FA8-CC43-9A33-15A553D9881C}"/>
              </a:ext>
            </a:extLst>
          </p:cNvPr>
          <p:cNvSpPr>
            <a:spLocks noGrp="1"/>
          </p:cNvSpPr>
          <p:nvPr>
            <p:ph idx="1"/>
          </p:nvPr>
        </p:nvSpPr>
        <p:spPr>
          <a:xfrm>
            <a:off x="1028700" y="1114997"/>
            <a:ext cx="10584180" cy="5285232"/>
          </a:xfrm>
        </p:spPr>
        <p:txBody>
          <a:bodyPr>
            <a:normAutofit/>
          </a:bodyPr>
          <a:lstStyle/>
          <a:p>
            <a:pPr marL="0" indent="0" algn="ctr">
              <a:buNone/>
            </a:pPr>
            <a:r>
              <a:rPr lang="en-US" b="1" dirty="0"/>
              <a:t>Morning</a:t>
            </a:r>
            <a:br>
              <a:rPr lang="en-US" b="1" dirty="0"/>
            </a:br>
            <a:r>
              <a:rPr lang="en-US" dirty="0"/>
              <a:t>Task 1 – Spelling</a:t>
            </a:r>
            <a:br>
              <a:rPr lang="en-US" b="1" dirty="0"/>
            </a:br>
            <a:r>
              <a:rPr lang="en-US" dirty="0"/>
              <a:t>Task 2 – Reading</a:t>
            </a:r>
            <a:br>
              <a:rPr lang="en-US" b="1" dirty="0"/>
            </a:br>
            <a:r>
              <a:rPr lang="en-US" dirty="0">
                <a:solidFill>
                  <a:schemeClr val="accent1">
                    <a:lumMod val="75000"/>
                  </a:schemeClr>
                </a:solidFill>
              </a:rPr>
              <a:t>Crunch n’ sip</a:t>
            </a:r>
            <a:br>
              <a:rPr lang="en-US" dirty="0"/>
            </a:br>
            <a:r>
              <a:rPr lang="en-US" dirty="0"/>
              <a:t>Task 3 - Writing </a:t>
            </a:r>
            <a:br>
              <a:rPr lang="en-US" dirty="0"/>
            </a:br>
            <a:r>
              <a:rPr lang="en-US" b="1" dirty="0"/>
              <a:t>Middle </a:t>
            </a:r>
            <a:br>
              <a:rPr lang="en-US" b="1" dirty="0"/>
            </a:br>
            <a:r>
              <a:rPr lang="en-US" dirty="0"/>
              <a:t>Task 1 – </a:t>
            </a:r>
            <a:r>
              <a:rPr lang="en-US" dirty="0" err="1"/>
              <a:t>Maths</a:t>
            </a:r>
            <a:r>
              <a:rPr lang="en-US" dirty="0"/>
              <a:t> Grid</a:t>
            </a:r>
          </a:p>
          <a:p>
            <a:pPr marL="0" indent="0" algn="ctr">
              <a:buNone/>
            </a:pPr>
            <a:r>
              <a:rPr lang="en-US" dirty="0"/>
              <a:t>Task 2 – Activity Worksheet</a:t>
            </a:r>
          </a:p>
          <a:p>
            <a:pPr marL="0" indent="0" algn="ctr">
              <a:buNone/>
            </a:pPr>
            <a:r>
              <a:rPr lang="en-US" b="1" dirty="0"/>
              <a:t>Final</a:t>
            </a:r>
            <a:br>
              <a:rPr lang="en-US" b="1" dirty="0"/>
            </a:br>
            <a:r>
              <a:rPr lang="en-US" dirty="0"/>
              <a:t>Library</a:t>
            </a:r>
            <a:endParaRPr lang="en-US" b="1" dirty="0"/>
          </a:p>
        </p:txBody>
      </p:sp>
      <p:pic>
        <p:nvPicPr>
          <p:cNvPr id="7" name="Picture 6">
            <a:extLst>
              <a:ext uri="{FF2B5EF4-FFF2-40B4-BE49-F238E27FC236}">
                <a16:creationId xmlns:a16="http://schemas.microsoft.com/office/drawing/2014/main" id="{E3DA40FC-E2DD-7F48-AE78-AB64D17B77C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spTree>
    <p:extLst>
      <p:ext uri="{BB962C8B-B14F-4D97-AF65-F5344CB8AC3E}">
        <p14:creationId xmlns:p14="http://schemas.microsoft.com/office/powerpoint/2010/main" val="38287605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7B529-7C2E-2B48-BA8C-3622F2C11504}"/>
              </a:ext>
            </a:extLst>
          </p:cNvPr>
          <p:cNvSpPr>
            <a:spLocks noGrp="1"/>
          </p:cNvSpPr>
          <p:nvPr>
            <p:ph type="title"/>
          </p:nvPr>
        </p:nvSpPr>
        <p:spPr>
          <a:xfrm>
            <a:off x="1676523" y="960947"/>
            <a:ext cx="10241280" cy="1234440"/>
          </a:xfrm>
        </p:spPr>
        <p:txBody>
          <a:bodyPr/>
          <a:lstStyle/>
          <a:p>
            <a:r>
              <a:rPr lang="en-US" dirty="0"/>
              <a:t>Task 1</a:t>
            </a:r>
          </a:p>
        </p:txBody>
      </p:sp>
      <p:sp>
        <p:nvSpPr>
          <p:cNvPr id="3" name="Content Placeholder 2">
            <a:extLst>
              <a:ext uri="{FF2B5EF4-FFF2-40B4-BE49-F238E27FC236}">
                <a16:creationId xmlns:a16="http://schemas.microsoft.com/office/drawing/2014/main" id="{E145A72E-A7CE-464B-BEE9-5F6B0EDDE2F9}"/>
              </a:ext>
            </a:extLst>
          </p:cNvPr>
          <p:cNvSpPr>
            <a:spLocks noGrp="1"/>
          </p:cNvSpPr>
          <p:nvPr>
            <p:ph idx="1"/>
          </p:nvPr>
        </p:nvSpPr>
        <p:spPr>
          <a:xfrm>
            <a:off x="1676523" y="2557926"/>
            <a:ext cx="5007788" cy="3339128"/>
          </a:xfrm>
        </p:spPr>
        <p:txBody>
          <a:bodyPr>
            <a:normAutofit fontScale="92500" lnSpcReduction="10000"/>
          </a:bodyPr>
          <a:lstStyle/>
          <a:p>
            <a:pPr marL="0" indent="0">
              <a:lnSpc>
                <a:spcPct val="200000"/>
              </a:lnSpc>
              <a:buNone/>
            </a:pPr>
            <a:r>
              <a:rPr lang="en-US" dirty="0"/>
              <a:t>Complete the Look, Cover, Write, Check worksheet (on a piece of paper). Write some sentences. Circle any nouns in your sentences.</a:t>
            </a:r>
          </a:p>
          <a:p>
            <a:pPr marL="0" indent="0">
              <a:lnSpc>
                <a:spcPct val="200000"/>
              </a:lnSpc>
              <a:buNone/>
            </a:pPr>
            <a:r>
              <a:rPr lang="en-US" dirty="0"/>
              <a:t>Then complete your tricky word!</a:t>
            </a:r>
          </a:p>
        </p:txBody>
      </p:sp>
      <p:sp>
        <p:nvSpPr>
          <p:cNvPr id="6" name="Rectangle 5">
            <a:extLst>
              <a:ext uri="{FF2B5EF4-FFF2-40B4-BE49-F238E27FC236}">
                <a16:creationId xmlns:a16="http://schemas.microsoft.com/office/drawing/2014/main" id="{F90048DF-3E93-BA4C-98DE-22929CCE6CE8}"/>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EEE5FD61-506D-AF46-B020-AA5B6B90FBE8}"/>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CF928643-15A6-9E41-9E37-BE12E0B2A7F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pic>
        <p:nvPicPr>
          <p:cNvPr id="10241" name="Picture 1" descr="page8image59370672">
            <a:extLst>
              <a:ext uri="{FF2B5EF4-FFF2-40B4-BE49-F238E27FC236}">
                <a16:creationId xmlns:a16="http://schemas.microsoft.com/office/drawing/2014/main" id="{F0946F33-C067-9845-9CD5-A2146F3AD4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1067" y="1769553"/>
            <a:ext cx="5840933" cy="412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62850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6ED2DE1-92B3-8548-9316-C60DFF1400F0}"/>
              </a:ext>
            </a:extLst>
          </p:cNvPr>
          <p:cNvSpPr txBox="1"/>
          <p:nvPr/>
        </p:nvSpPr>
        <p:spPr>
          <a:xfrm>
            <a:off x="1662545" y="554182"/>
            <a:ext cx="3006437" cy="523220"/>
          </a:xfrm>
          <a:prstGeom prst="rect">
            <a:avLst/>
          </a:prstGeom>
          <a:solidFill>
            <a:schemeClr val="bg1"/>
          </a:solidFill>
        </p:spPr>
        <p:txBody>
          <a:bodyPr wrap="square" rtlCol="0">
            <a:spAutoFit/>
          </a:bodyPr>
          <a:lstStyle/>
          <a:p>
            <a:pPr algn="ctr"/>
            <a:r>
              <a:rPr lang="en-US" sz="2800" dirty="0"/>
              <a:t>Year 1</a:t>
            </a:r>
          </a:p>
        </p:txBody>
      </p:sp>
      <p:sp>
        <p:nvSpPr>
          <p:cNvPr id="7" name="TextBox 6">
            <a:extLst>
              <a:ext uri="{FF2B5EF4-FFF2-40B4-BE49-F238E27FC236}">
                <a16:creationId xmlns:a16="http://schemas.microsoft.com/office/drawing/2014/main" id="{E0E2048F-520B-CE48-91F8-2116D5584849}"/>
              </a:ext>
            </a:extLst>
          </p:cNvPr>
          <p:cNvSpPr txBox="1"/>
          <p:nvPr/>
        </p:nvSpPr>
        <p:spPr>
          <a:xfrm>
            <a:off x="7651174" y="769644"/>
            <a:ext cx="3006437" cy="523220"/>
          </a:xfrm>
          <a:prstGeom prst="rect">
            <a:avLst/>
          </a:prstGeom>
          <a:noFill/>
        </p:spPr>
        <p:txBody>
          <a:bodyPr wrap="square" rtlCol="0">
            <a:spAutoFit/>
          </a:bodyPr>
          <a:lstStyle/>
          <a:p>
            <a:pPr algn="ctr"/>
            <a:r>
              <a:rPr lang="en-US" sz="2800" dirty="0"/>
              <a:t>Year 2</a:t>
            </a:r>
          </a:p>
        </p:txBody>
      </p:sp>
      <p:pic>
        <p:nvPicPr>
          <p:cNvPr id="2" name="Picture 1">
            <a:extLst>
              <a:ext uri="{FF2B5EF4-FFF2-40B4-BE49-F238E27FC236}">
                <a16:creationId xmlns:a16="http://schemas.microsoft.com/office/drawing/2014/main" id="{0DD71D19-C230-A14B-8BD1-51C4CD29CCDB}"/>
              </a:ext>
            </a:extLst>
          </p:cNvPr>
          <p:cNvPicPr>
            <a:picLocks noChangeAspect="1"/>
          </p:cNvPicPr>
          <p:nvPr/>
        </p:nvPicPr>
        <p:blipFill>
          <a:blip r:embed="rId2"/>
          <a:stretch>
            <a:fillRect/>
          </a:stretch>
        </p:blipFill>
        <p:spPr>
          <a:xfrm rot="5400000">
            <a:off x="1055797" y="657491"/>
            <a:ext cx="3916977" cy="5543017"/>
          </a:xfrm>
          <a:prstGeom prst="rect">
            <a:avLst/>
          </a:prstGeom>
        </p:spPr>
      </p:pic>
      <p:pic>
        <p:nvPicPr>
          <p:cNvPr id="3" name="Picture 2">
            <a:extLst>
              <a:ext uri="{FF2B5EF4-FFF2-40B4-BE49-F238E27FC236}">
                <a16:creationId xmlns:a16="http://schemas.microsoft.com/office/drawing/2014/main" id="{01495BD7-644C-9343-B9EB-BF73A8C2FA34}"/>
              </a:ext>
            </a:extLst>
          </p:cNvPr>
          <p:cNvPicPr>
            <a:picLocks noChangeAspect="1"/>
          </p:cNvPicPr>
          <p:nvPr/>
        </p:nvPicPr>
        <p:blipFill>
          <a:blip r:embed="rId3"/>
          <a:stretch>
            <a:fillRect/>
          </a:stretch>
        </p:blipFill>
        <p:spPr>
          <a:xfrm rot="5400000">
            <a:off x="6815399" y="606766"/>
            <a:ext cx="4251392" cy="6016256"/>
          </a:xfrm>
          <a:prstGeom prst="rect">
            <a:avLst/>
          </a:prstGeom>
        </p:spPr>
      </p:pic>
    </p:spTree>
    <p:extLst>
      <p:ext uri="{BB962C8B-B14F-4D97-AF65-F5344CB8AC3E}">
        <p14:creationId xmlns:p14="http://schemas.microsoft.com/office/powerpoint/2010/main" val="36554564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46EF8-29DF-7745-957C-E25A72B3ECDF}"/>
              </a:ext>
            </a:extLst>
          </p:cNvPr>
          <p:cNvSpPr>
            <a:spLocks noGrp="1"/>
          </p:cNvSpPr>
          <p:nvPr>
            <p:ph type="title"/>
          </p:nvPr>
        </p:nvSpPr>
        <p:spPr>
          <a:xfrm>
            <a:off x="1595438" y="1256728"/>
            <a:ext cx="10241280" cy="744093"/>
          </a:xfrm>
        </p:spPr>
        <p:txBody>
          <a:bodyPr/>
          <a:lstStyle/>
          <a:p>
            <a:r>
              <a:rPr lang="en-US" dirty="0"/>
              <a:t>Task 2</a:t>
            </a:r>
          </a:p>
        </p:txBody>
      </p:sp>
      <p:sp>
        <p:nvSpPr>
          <p:cNvPr id="3" name="Content Placeholder 2">
            <a:extLst>
              <a:ext uri="{FF2B5EF4-FFF2-40B4-BE49-F238E27FC236}">
                <a16:creationId xmlns:a16="http://schemas.microsoft.com/office/drawing/2014/main" id="{42125307-9EB6-8F4B-929D-E92A61264BFF}"/>
              </a:ext>
            </a:extLst>
          </p:cNvPr>
          <p:cNvSpPr>
            <a:spLocks noGrp="1"/>
          </p:cNvSpPr>
          <p:nvPr>
            <p:ph idx="1"/>
          </p:nvPr>
        </p:nvSpPr>
        <p:spPr>
          <a:xfrm>
            <a:off x="1512282" y="2143802"/>
            <a:ext cx="3904438" cy="3987119"/>
          </a:xfrm>
        </p:spPr>
        <p:txBody>
          <a:bodyPr>
            <a:normAutofit/>
          </a:bodyPr>
          <a:lstStyle/>
          <a:p>
            <a:pPr marL="0" indent="0">
              <a:lnSpc>
                <a:spcPct val="200000"/>
              </a:lnSpc>
              <a:buNone/>
            </a:pPr>
            <a:r>
              <a:rPr lang="en-US" dirty="0"/>
              <a:t>Read or get an adult to read “The Perfect Present” and answer the questions.</a:t>
            </a:r>
            <a:br>
              <a:rPr lang="en-US" dirty="0"/>
            </a:br>
            <a:endParaRPr lang="en-US" dirty="0">
              <a:solidFill>
                <a:srgbClr val="0070C0"/>
              </a:solidFill>
            </a:endParaRPr>
          </a:p>
        </p:txBody>
      </p:sp>
      <p:sp>
        <p:nvSpPr>
          <p:cNvPr id="8" name="Rectangle 7">
            <a:extLst>
              <a:ext uri="{FF2B5EF4-FFF2-40B4-BE49-F238E27FC236}">
                <a16:creationId xmlns:a16="http://schemas.microsoft.com/office/drawing/2014/main" id="{5531F779-8C76-2142-8552-D1090DCE35A5}"/>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A58332A7-1514-E340-93AE-81B3B35AF967}"/>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8F6122CF-D35C-974E-8D4D-E672A8B6468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pic>
        <p:nvPicPr>
          <p:cNvPr id="2050" name="Picture 2" descr="Stay Home And Read A Book GIFs - Get the best GIF on GIPHY">
            <a:extLst>
              <a:ext uri="{FF2B5EF4-FFF2-40B4-BE49-F238E27FC236}">
                <a16:creationId xmlns:a16="http://schemas.microsoft.com/office/drawing/2014/main" id="{5D0290B4-39DC-1448-AB26-BDC8744B129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559442" y="461741"/>
            <a:ext cx="681133" cy="68113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Writing Pencil Animated Gif - Novocom.top">
            <a:extLst>
              <a:ext uri="{FF2B5EF4-FFF2-40B4-BE49-F238E27FC236}">
                <a16:creationId xmlns:a16="http://schemas.microsoft.com/office/drawing/2014/main" id="{B291FC52-0A5B-F344-A956-2B71CC7C570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602660" y="4877749"/>
            <a:ext cx="1485441" cy="1253172"/>
          </a:xfrm>
          <a:prstGeom prst="rect">
            <a:avLst/>
          </a:prstGeom>
          <a:noFill/>
          <a:extLst>
            <a:ext uri="{909E8E84-426E-40DD-AFC4-6F175D3DCCD1}">
              <a14:hiddenFill xmlns:a14="http://schemas.microsoft.com/office/drawing/2010/main">
                <a:solidFill>
                  <a:srgbClr val="FFFFFF"/>
                </a:solidFill>
              </a14:hiddenFill>
            </a:ext>
          </a:extLst>
        </p:spPr>
      </p:pic>
      <p:pic>
        <p:nvPicPr>
          <p:cNvPr id="11265" name="Picture 1" descr="page11image59286464">
            <a:extLst>
              <a:ext uri="{FF2B5EF4-FFF2-40B4-BE49-F238E27FC236}">
                <a16:creationId xmlns:a16="http://schemas.microsoft.com/office/drawing/2014/main" id="{5A3BB467-B074-2A49-843D-FBDABDF024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89403" y="1536834"/>
            <a:ext cx="6447315" cy="4556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45236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086BF-E428-3E4E-B0A9-FDB8645E4D9C}"/>
              </a:ext>
            </a:extLst>
          </p:cNvPr>
          <p:cNvSpPr>
            <a:spLocks noGrp="1"/>
          </p:cNvSpPr>
          <p:nvPr>
            <p:ph type="title"/>
          </p:nvPr>
        </p:nvSpPr>
        <p:spPr>
          <a:xfrm>
            <a:off x="528636" y="639223"/>
            <a:ext cx="11530013" cy="1700212"/>
          </a:xfrm>
        </p:spPr>
        <p:txBody>
          <a:bodyPr>
            <a:normAutofit/>
          </a:bodyPr>
          <a:lstStyle/>
          <a:p>
            <a:pPr algn="ctr"/>
            <a:r>
              <a:rPr lang="en-US" sz="8000" dirty="0">
                <a:solidFill>
                  <a:srgbClr val="DB9E00"/>
                </a:solidFill>
                <a:latin typeface="Gill Sans Ultra Bold" panose="020B0A02020104020203" pitchFamily="34" charset="77"/>
                <a:cs typeface="Vladimir Script" panose="020F0502020204030204" pitchFamily="34" charset="0"/>
              </a:rPr>
              <a:t>Good morning</a:t>
            </a:r>
          </a:p>
        </p:txBody>
      </p:sp>
      <p:sp>
        <p:nvSpPr>
          <p:cNvPr id="3" name="Content Placeholder 2">
            <a:extLst>
              <a:ext uri="{FF2B5EF4-FFF2-40B4-BE49-F238E27FC236}">
                <a16:creationId xmlns:a16="http://schemas.microsoft.com/office/drawing/2014/main" id="{F99B3907-F313-F84B-8D52-72F711F8F3AC}"/>
              </a:ext>
            </a:extLst>
          </p:cNvPr>
          <p:cNvSpPr>
            <a:spLocks noGrp="1"/>
          </p:cNvSpPr>
          <p:nvPr>
            <p:ph idx="1"/>
          </p:nvPr>
        </p:nvSpPr>
        <p:spPr>
          <a:xfrm>
            <a:off x="2871785" y="4328827"/>
            <a:ext cx="6843713" cy="1234440"/>
          </a:xfrm>
        </p:spPr>
        <p:txBody>
          <a:bodyPr>
            <a:normAutofit/>
          </a:bodyPr>
          <a:lstStyle/>
          <a:p>
            <a:pPr marL="0" indent="0" algn="ctr">
              <a:buNone/>
            </a:pPr>
            <a:r>
              <a:rPr lang="en-US" dirty="0">
                <a:solidFill>
                  <a:schemeClr val="accent2">
                    <a:lumMod val="75000"/>
                  </a:schemeClr>
                </a:solidFill>
                <a:latin typeface="Marker Felt Thin" panose="02000400000000000000" pitchFamily="2" charset="77"/>
                <a:ea typeface="Brush Script MT" panose="03060802040406070304" pitchFamily="66" charset="-122"/>
                <a:cs typeface="Brush Script MT" panose="03060802040406070304" pitchFamily="66" charset="-122"/>
              </a:rPr>
              <a:t>MONDAY 6</a:t>
            </a:r>
            <a:r>
              <a:rPr lang="en-US" baseline="30000" dirty="0">
                <a:solidFill>
                  <a:schemeClr val="accent2">
                    <a:lumMod val="75000"/>
                  </a:schemeClr>
                </a:solidFill>
                <a:latin typeface="Marker Felt Thin" panose="02000400000000000000" pitchFamily="2" charset="77"/>
                <a:ea typeface="Brush Script MT" panose="03060802040406070304" pitchFamily="66" charset="-122"/>
                <a:cs typeface="Brush Script MT" panose="03060802040406070304" pitchFamily="66" charset="-122"/>
              </a:rPr>
              <a:t>th</a:t>
            </a:r>
            <a:r>
              <a:rPr lang="en-US" dirty="0">
                <a:solidFill>
                  <a:schemeClr val="accent2">
                    <a:lumMod val="75000"/>
                  </a:schemeClr>
                </a:solidFill>
                <a:latin typeface="Marker Felt Thin" panose="02000400000000000000" pitchFamily="2" charset="77"/>
                <a:ea typeface="Brush Script MT" panose="03060802040406070304" pitchFamily="66" charset="-122"/>
                <a:cs typeface="Brush Script MT" panose="03060802040406070304" pitchFamily="66" charset="-122"/>
              </a:rPr>
              <a:t> SEPTEMBER 2021 – WEEK 9</a:t>
            </a:r>
          </a:p>
        </p:txBody>
      </p:sp>
      <p:sp>
        <p:nvSpPr>
          <p:cNvPr id="6" name="Content Placeholder 2">
            <a:extLst>
              <a:ext uri="{FF2B5EF4-FFF2-40B4-BE49-F238E27FC236}">
                <a16:creationId xmlns:a16="http://schemas.microsoft.com/office/drawing/2014/main" id="{43C69734-4C96-7F42-8F59-BEDE66333C33}"/>
              </a:ext>
            </a:extLst>
          </p:cNvPr>
          <p:cNvSpPr txBox="1">
            <a:spLocks/>
          </p:cNvSpPr>
          <p:nvPr/>
        </p:nvSpPr>
        <p:spPr>
          <a:xfrm>
            <a:off x="2674143" y="2695194"/>
            <a:ext cx="6843713" cy="1234440"/>
          </a:xfrm>
          <a:prstGeom prst="rect">
            <a:avLst/>
          </a:prstGeom>
        </p:spPr>
        <p:txBody>
          <a:bodyPr vert="horz" lIns="0" tIns="0" rIns="0" bIns="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6000" b="1" dirty="0">
                <a:solidFill>
                  <a:schemeClr val="accent1">
                    <a:lumMod val="50000"/>
                  </a:schemeClr>
                </a:solidFill>
                <a:latin typeface="MARKER FELT THIN" panose="02000400000000000000" pitchFamily="2" charset="77"/>
                <a:ea typeface="LINGWAI SC MEDIUM" panose="03050602040302020204" pitchFamily="66" charset="-122"/>
                <a:cs typeface="LINGWAI SC MEDIUM" panose="03050602040302020204" pitchFamily="66" charset="-122"/>
              </a:rPr>
              <a:t>STAGE 1</a:t>
            </a:r>
          </a:p>
        </p:txBody>
      </p:sp>
      <p:sp>
        <p:nvSpPr>
          <p:cNvPr id="8" name="Content Placeholder 2">
            <a:extLst>
              <a:ext uri="{FF2B5EF4-FFF2-40B4-BE49-F238E27FC236}">
                <a16:creationId xmlns:a16="http://schemas.microsoft.com/office/drawing/2014/main" id="{B6E1FECD-D0C3-C242-98FF-E81094902C5E}"/>
              </a:ext>
            </a:extLst>
          </p:cNvPr>
          <p:cNvSpPr txBox="1">
            <a:spLocks/>
          </p:cNvSpPr>
          <p:nvPr/>
        </p:nvSpPr>
        <p:spPr>
          <a:xfrm>
            <a:off x="1510664" y="5239226"/>
            <a:ext cx="9963150" cy="1122998"/>
          </a:xfrm>
          <a:prstGeom prst="rect">
            <a:avLst/>
          </a:prstGeom>
        </p:spPr>
        <p:txBody>
          <a:bodyPr vert="horz" lIns="0" tIns="0" rIns="0" bIns="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Please make sure you are sending </a:t>
            </a:r>
            <a:r>
              <a:rPr lang="en-US" u="sng" dirty="0"/>
              <a:t>one</a:t>
            </a:r>
            <a:r>
              <a:rPr lang="en-US" dirty="0"/>
              <a:t> </a:t>
            </a:r>
            <a:r>
              <a:rPr lang="en-US" u="sng" dirty="0"/>
              <a:t>or</a:t>
            </a:r>
            <a:r>
              <a:rPr lang="en-US" dirty="0"/>
              <a:t> </a:t>
            </a:r>
            <a:r>
              <a:rPr lang="en-US" u="sng" dirty="0"/>
              <a:t>two</a:t>
            </a:r>
            <a:r>
              <a:rPr lang="en-US" dirty="0"/>
              <a:t> work samples to your classroom teacher via </a:t>
            </a:r>
            <a:r>
              <a:rPr lang="en-US" b="1" dirty="0"/>
              <a:t>dojo</a:t>
            </a:r>
            <a:r>
              <a:rPr lang="en-US" dirty="0"/>
              <a:t>.</a:t>
            </a:r>
          </a:p>
        </p:txBody>
      </p:sp>
    </p:spTree>
    <p:extLst>
      <p:ext uri="{BB962C8B-B14F-4D97-AF65-F5344CB8AC3E}">
        <p14:creationId xmlns:p14="http://schemas.microsoft.com/office/powerpoint/2010/main" val="34265024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08D09-C4FC-534E-87E5-EC662BAA646A}"/>
              </a:ext>
            </a:extLst>
          </p:cNvPr>
          <p:cNvSpPr>
            <a:spLocks noGrp="1"/>
          </p:cNvSpPr>
          <p:nvPr>
            <p:ph type="title"/>
          </p:nvPr>
        </p:nvSpPr>
        <p:spPr>
          <a:xfrm>
            <a:off x="1446609" y="2238946"/>
            <a:ext cx="4039790" cy="1987105"/>
          </a:xfrm>
        </p:spPr>
        <p:txBody>
          <a:bodyPr/>
          <a:lstStyle/>
          <a:p>
            <a:pPr algn="ctr"/>
            <a:r>
              <a:rPr lang="en-US" dirty="0"/>
              <a:t>Crunch n’ sip</a:t>
            </a:r>
          </a:p>
        </p:txBody>
      </p:sp>
      <p:sp>
        <p:nvSpPr>
          <p:cNvPr id="6" name="Rectangle 5">
            <a:extLst>
              <a:ext uri="{FF2B5EF4-FFF2-40B4-BE49-F238E27FC236}">
                <a16:creationId xmlns:a16="http://schemas.microsoft.com/office/drawing/2014/main" id="{E9DE309C-9CDA-BA43-98EF-0245EAA58FCF}"/>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3B60AFC5-43D5-D548-B9C3-B391D0E51486}"/>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5D39B57D-C0BC-8E44-8A45-9EA2A157D9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pic>
        <p:nvPicPr>
          <p:cNvPr id="3074" name="Picture 2" descr="Home | Crunch&amp;amp;SipÂ®">
            <a:extLst>
              <a:ext uri="{FF2B5EF4-FFF2-40B4-BE49-F238E27FC236}">
                <a16:creationId xmlns:a16="http://schemas.microsoft.com/office/drawing/2014/main" id="{E5419CA5-7AAA-914B-A598-51E9EDF187A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86399" y="1664843"/>
            <a:ext cx="6410325" cy="4273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950621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D1E65B-F8E3-AB4E-91E7-3E5306ECE899}"/>
              </a:ext>
            </a:extLst>
          </p:cNvPr>
          <p:cNvPicPr>
            <a:picLocks noChangeAspect="1"/>
          </p:cNvPicPr>
          <p:nvPr/>
        </p:nvPicPr>
        <p:blipFill>
          <a:blip r:embed="rId2"/>
          <a:stretch>
            <a:fillRect/>
          </a:stretch>
        </p:blipFill>
        <p:spPr>
          <a:xfrm>
            <a:off x="-15037" y="0"/>
            <a:ext cx="6295517" cy="6858000"/>
          </a:xfrm>
          <a:prstGeom prst="rect">
            <a:avLst/>
          </a:prstGeom>
        </p:spPr>
      </p:pic>
      <p:sp>
        <p:nvSpPr>
          <p:cNvPr id="2" name="Title 1">
            <a:extLst>
              <a:ext uri="{FF2B5EF4-FFF2-40B4-BE49-F238E27FC236}">
                <a16:creationId xmlns:a16="http://schemas.microsoft.com/office/drawing/2014/main" id="{A532A447-8056-2D4E-ACAA-6F4E4C0BE0E7}"/>
              </a:ext>
            </a:extLst>
          </p:cNvPr>
          <p:cNvSpPr>
            <a:spLocks noGrp="1"/>
          </p:cNvSpPr>
          <p:nvPr>
            <p:ph type="title"/>
          </p:nvPr>
        </p:nvSpPr>
        <p:spPr>
          <a:xfrm>
            <a:off x="1768079" y="1114997"/>
            <a:ext cx="3319895" cy="1694972"/>
          </a:xfrm>
        </p:spPr>
        <p:txBody>
          <a:bodyPr anchor="ctr">
            <a:normAutofit/>
          </a:bodyPr>
          <a:lstStyle/>
          <a:p>
            <a:r>
              <a:rPr lang="en-US" sz="3200" dirty="0">
                <a:solidFill>
                  <a:schemeClr val="bg1"/>
                </a:solidFill>
              </a:rPr>
              <a:t>Task 3</a:t>
            </a:r>
          </a:p>
        </p:txBody>
      </p:sp>
      <p:sp>
        <p:nvSpPr>
          <p:cNvPr id="3" name="Content Placeholder 2">
            <a:extLst>
              <a:ext uri="{FF2B5EF4-FFF2-40B4-BE49-F238E27FC236}">
                <a16:creationId xmlns:a16="http://schemas.microsoft.com/office/drawing/2014/main" id="{3BBDF913-7620-6045-886C-89FC24CEE455}"/>
              </a:ext>
            </a:extLst>
          </p:cNvPr>
          <p:cNvSpPr>
            <a:spLocks noGrp="1"/>
          </p:cNvSpPr>
          <p:nvPr>
            <p:ph idx="1"/>
          </p:nvPr>
        </p:nvSpPr>
        <p:spPr>
          <a:xfrm>
            <a:off x="1371600" y="2309415"/>
            <a:ext cx="4710607" cy="3354167"/>
          </a:xfrm>
        </p:spPr>
        <p:txBody>
          <a:bodyPr anchor="ctr">
            <a:normAutofit/>
          </a:bodyPr>
          <a:lstStyle/>
          <a:p>
            <a:pPr marL="0" indent="0">
              <a:lnSpc>
                <a:spcPct val="200000"/>
              </a:lnSpc>
              <a:buNone/>
            </a:pPr>
            <a:r>
              <a:rPr lang="en-US" sz="2000" dirty="0">
                <a:solidFill>
                  <a:schemeClr val="bg1"/>
                </a:solidFill>
              </a:rPr>
              <a:t>Writing – who does this bag belong to?</a:t>
            </a:r>
          </a:p>
          <a:p>
            <a:pPr marL="0" indent="0">
              <a:lnSpc>
                <a:spcPct val="200000"/>
              </a:lnSpc>
              <a:buNone/>
            </a:pPr>
            <a:r>
              <a:rPr lang="en-US" sz="2000" dirty="0">
                <a:solidFill>
                  <a:schemeClr val="bg1"/>
                </a:solidFill>
              </a:rPr>
              <a:t>Look at the questions in your learning pack guide. </a:t>
            </a:r>
          </a:p>
        </p:txBody>
      </p:sp>
      <p:sp>
        <p:nvSpPr>
          <p:cNvPr id="19" name="Rectangle 18">
            <a:extLst>
              <a:ext uri="{FF2B5EF4-FFF2-40B4-BE49-F238E27FC236}">
                <a16:creationId xmlns:a16="http://schemas.microsoft.com/office/drawing/2014/main" id="{7BBCA4B7-6F98-BA4D-B42F-4E9F9E95CD6A}"/>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2CE2FE0A-DB92-804E-AC88-EC571183B248}"/>
              </a:ext>
            </a:extLst>
          </p:cNvPr>
          <p:cNvSpPr/>
          <p:nvPr/>
        </p:nvSpPr>
        <p:spPr>
          <a:xfrm rot="16200000" flipV="1">
            <a:off x="-2293688" y="3369169"/>
            <a:ext cx="6258052"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F7D7998F-6750-DE42-BF03-60737E3A2F1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pic>
        <p:nvPicPr>
          <p:cNvPr id="10" name="Picture 9">
            <a:extLst>
              <a:ext uri="{FF2B5EF4-FFF2-40B4-BE49-F238E27FC236}">
                <a16:creationId xmlns:a16="http://schemas.microsoft.com/office/drawing/2014/main" id="{174CACED-0F33-1E4A-8659-023E5B8D8368}"/>
              </a:ext>
            </a:extLst>
          </p:cNvPr>
          <p:cNvPicPr/>
          <p:nvPr/>
        </p:nvPicPr>
        <p:blipFill>
          <a:blip r:embed="rId4"/>
          <a:stretch>
            <a:fillRect/>
          </a:stretch>
        </p:blipFill>
        <p:spPr>
          <a:xfrm>
            <a:off x="6347027" y="1560024"/>
            <a:ext cx="5735435" cy="4363698"/>
          </a:xfrm>
          <a:prstGeom prst="rect">
            <a:avLst/>
          </a:prstGeom>
        </p:spPr>
      </p:pic>
    </p:spTree>
    <p:extLst>
      <p:ext uri="{BB962C8B-B14F-4D97-AF65-F5344CB8AC3E}">
        <p14:creationId xmlns:p14="http://schemas.microsoft.com/office/powerpoint/2010/main" val="7286869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ACDB6D-3DDB-5F49-ADAD-4C35511E50D0}"/>
              </a:ext>
            </a:extLst>
          </p:cNvPr>
          <p:cNvPicPr>
            <a:picLocks noChangeAspect="1"/>
          </p:cNvPicPr>
          <p:nvPr/>
        </p:nvPicPr>
        <p:blipFill>
          <a:blip r:embed="rId2"/>
          <a:stretch>
            <a:fillRect/>
          </a:stretch>
        </p:blipFill>
        <p:spPr>
          <a:xfrm>
            <a:off x="0" y="0"/>
            <a:ext cx="5669280" cy="6858000"/>
          </a:xfrm>
          <a:prstGeom prst="rect">
            <a:avLst/>
          </a:prstGeom>
        </p:spPr>
      </p:pic>
      <p:pic>
        <p:nvPicPr>
          <p:cNvPr id="5" name="Picture 4">
            <a:extLst>
              <a:ext uri="{FF2B5EF4-FFF2-40B4-BE49-F238E27FC236}">
                <a16:creationId xmlns:a16="http://schemas.microsoft.com/office/drawing/2014/main" id="{AC5B4762-BDEA-8E4D-81D7-3BFB0DCA55DA}"/>
              </a:ext>
            </a:extLst>
          </p:cNvPr>
          <p:cNvPicPr>
            <a:picLocks noChangeAspect="1"/>
          </p:cNvPicPr>
          <p:nvPr/>
        </p:nvPicPr>
        <p:blipFill>
          <a:blip r:embed="rId2"/>
          <a:stretch>
            <a:fillRect/>
          </a:stretch>
        </p:blipFill>
        <p:spPr>
          <a:xfrm rot="16200000">
            <a:off x="5256797" y="-108669"/>
            <a:ext cx="1678408" cy="12192002"/>
          </a:xfrm>
          <a:prstGeom prst="rect">
            <a:avLst/>
          </a:prstGeom>
        </p:spPr>
      </p:pic>
      <p:sp>
        <p:nvSpPr>
          <p:cNvPr id="2" name="Title 1">
            <a:extLst>
              <a:ext uri="{FF2B5EF4-FFF2-40B4-BE49-F238E27FC236}">
                <a16:creationId xmlns:a16="http://schemas.microsoft.com/office/drawing/2014/main" id="{03D93E2F-0D22-4F4A-99B4-9900D7865330}"/>
              </a:ext>
            </a:extLst>
          </p:cNvPr>
          <p:cNvSpPr>
            <a:spLocks noGrp="1"/>
          </p:cNvSpPr>
          <p:nvPr>
            <p:ph type="title"/>
          </p:nvPr>
        </p:nvSpPr>
        <p:spPr>
          <a:xfrm>
            <a:off x="667568" y="5553718"/>
            <a:ext cx="10108007" cy="1054645"/>
          </a:xfrm>
        </p:spPr>
        <p:txBody>
          <a:bodyPr vert="horz" lIns="0" tIns="0" rIns="0" bIns="0" rtlCol="0" anchor="ctr">
            <a:normAutofit/>
          </a:bodyPr>
          <a:lstStyle/>
          <a:p>
            <a:r>
              <a:rPr lang="en-US" sz="3200" spc="750" dirty="0">
                <a:solidFill>
                  <a:schemeClr val="bg1"/>
                </a:solidFill>
              </a:rPr>
              <a:t>Recess break (30 minutes)</a:t>
            </a:r>
          </a:p>
        </p:txBody>
      </p:sp>
      <p:pic>
        <p:nvPicPr>
          <p:cNvPr id="5122" name="Picture 2" descr="McAndrews-Grogan, Mrs. / Brain Break Indoor Recess Bag">
            <a:extLst>
              <a:ext uri="{FF2B5EF4-FFF2-40B4-BE49-F238E27FC236}">
                <a16:creationId xmlns:a16="http://schemas.microsoft.com/office/drawing/2014/main" id="{58B025FC-32A1-7049-9C2C-EB830FA8FF55}"/>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tretch>
            <a:fillRect/>
          </a:stretch>
        </p:blipFill>
        <p:spPr bwMode="auto">
          <a:xfrm>
            <a:off x="484525" y="457200"/>
            <a:ext cx="11229675" cy="4407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18989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F81B49-1449-C746-8C9B-CE93BB912F67}"/>
              </a:ext>
            </a:extLst>
          </p:cNvPr>
          <p:cNvPicPr>
            <a:picLocks noChangeAspect="1"/>
          </p:cNvPicPr>
          <p:nvPr/>
        </p:nvPicPr>
        <p:blipFill>
          <a:blip r:embed="rId2"/>
          <a:stretch>
            <a:fillRect/>
          </a:stretch>
        </p:blipFill>
        <p:spPr>
          <a:xfrm>
            <a:off x="-21771" y="-21771"/>
            <a:ext cx="4088280" cy="6879771"/>
          </a:xfrm>
          <a:prstGeom prst="rect">
            <a:avLst/>
          </a:prstGeom>
        </p:spPr>
      </p:pic>
      <p:sp>
        <p:nvSpPr>
          <p:cNvPr id="2" name="Title 1">
            <a:extLst>
              <a:ext uri="{FF2B5EF4-FFF2-40B4-BE49-F238E27FC236}">
                <a16:creationId xmlns:a16="http://schemas.microsoft.com/office/drawing/2014/main" id="{EA38FF2E-FDE5-B742-8BB1-21FED27A101C}"/>
              </a:ext>
            </a:extLst>
          </p:cNvPr>
          <p:cNvSpPr>
            <a:spLocks noGrp="1"/>
          </p:cNvSpPr>
          <p:nvPr>
            <p:ph type="title"/>
          </p:nvPr>
        </p:nvSpPr>
        <p:spPr>
          <a:xfrm>
            <a:off x="457200" y="868280"/>
            <a:ext cx="3390645" cy="3363597"/>
          </a:xfrm>
        </p:spPr>
        <p:txBody>
          <a:bodyPr>
            <a:normAutofit/>
          </a:bodyPr>
          <a:lstStyle/>
          <a:p>
            <a:pPr algn="r"/>
            <a:r>
              <a:rPr lang="en-US" sz="3000" dirty="0">
                <a:solidFill>
                  <a:schemeClr val="bg1"/>
                </a:solidFill>
              </a:rPr>
              <a:t>Mathematics</a:t>
            </a:r>
          </a:p>
        </p:txBody>
      </p:sp>
      <p:graphicFrame>
        <p:nvGraphicFramePr>
          <p:cNvPr id="5" name="Content Placeholder 2">
            <a:extLst>
              <a:ext uri="{FF2B5EF4-FFF2-40B4-BE49-F238E27FC236}">
                <a16:creationId xmlns:a16="http://schemas.microsoft.com/office/drawing/2014/main" id="{FA96A193-34B8-4551-82CB-22578FC3F954}"/>
              </a:ext>
            </a:extLst>
          </p:cNvPr>
          <p:cNvGraphicFramePr>
            <a:graphicFrameLocks noGrp="1"/>
          </p:cNvGraphicFramePr>
          <p:nvPr>
            <p:ph idx="1"/>
            <p:extLst>
              <p:ext uri="{D42A27DB-BD31-4B8C-83A1-F6EECF244321}">
                <p14:modId xmlns:p14="http://schemas.microsoft.com/office/powerpoint/2010/main" val="4146243350"/>
              </p:ext>
            </p:extLst>
          </p:nvPr>
        </p:nvGraphicFramePr>
        <p:xfrm>
          <a:off x="4494654" y="457200"/>
          <a:ext cx="7240146" cy="5943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ontent Placeholder 2">
            <a:extLst>
              <a:ext uri="{FF2B5EF4-FFF2-40B4-BE49-F238E27FC236}">
                <a16:creationId xmlns:a16="http://schemas.microsoft.com/office/drawing/2014/main" id="{E1DAADE6-2FDA-5645-8A23-6E5951C3B2A7}"/>
              </a:ext>
            </a:extLst>
          </p:cNvPr>
          <p:cNvSpPr txBox="1">
            <a:spLocks/>
          </p:cNvSpPr>
          <p:nvPr/>
        </p:nvSpPr>
        <p:spPr>
          <a:xfrm>
            <a:off x="764275" y="457199"/>
            <a:ext cx="2838733" cy="1549021"/>
          </a:xfrm>
          <a:prstGeom prst="rect">
            <a:avLst/>
          </a:prstGeom>
        </p:spPr>
        <p:txBody>
          <a:bodyPr vert="horz" lIns="0" tIns="0" rIns="0" bIns="0" rtlCol="0" anchor="b">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US" sz="1200" b="1" cap="all" spc="600" dirty="0">
                <a:solidFill>
                  <a:schemeClr val="bg1"/>
                </a:solidFill>
              </a:rPr>
              <a:t>M o n e y</a:t>
            </a:r>
          </a:p>
        </p:txBody>
      </p:sp>
    </p:spTree>
    <p:extLst>
      <p:ext uri="{BB962C8B-B14F-4D97-AF65-F5344CB8AC3E}">
        <p14:creationId xmlns:p14="http://schemas.microsoft.com/office/powerpoint/2010/main" val="370687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85E9D82-9138-8B4D-810A-D37C1C9C5F54}"/>
              </a:ext>
            </a:extLst>
          </p:cNvPr>
          <p:cNvPicPr>
            <a:picLocks noChangeAspect="1"/>
          </p:cNvPicPr>
          <p:nvPr/>
        </p:nvPicPr>
        <p:blipFill>
          <a:blip r:embed="rId2"/>
          <a:stretch>
            <a:fillRect/>
          </a:stretch>
        </p:blipFill>
        <p:spPr>
          <a:xfrm>
            <a:off x="42019" y="-10886"/>
            <a:ext cx="4185624" cy="6879772"/>
          </a:xfrm>
          <a:prstGeom prst="rect">
            <a:avLst/>
          </a:prstGeom>
        </p:spPr>
      </p:pic>
      <p:sp>
        <p:nvSpPr>
          <p:cNvPr id="2" name="Title 1">
            <a:extLst>
              <a:ext uri="{FF2B5EF4-FFF2-40B4-BE49-F238E27FC236}">
                <a16:creationId xmlns:a16="http://schemas.microsoft.com/office/drawing/2014/main" id="{41F29EBB-E060-6A43-AC5E-C5C7803F168C}"/>
              </a:ext>
            </a:extLst>
          </p:cNvPr>
          <p:cNvSpPr>
            <a:spLocks noGrp="1"/>
          </p:cNvSpPr>
          <p:nvPr>
            <p:ph type="title"/>
          </p:nvPr>
        </p:nvSpPr>
        <p:spPr>
          <a:xfrm>
            <a:off x="749493" y="2463419"/>
            <a:ext cx="3236720" cy="3937382"/>
          </a:xfrm>
        </p:spPr>
        <p:txBody>
          <a:bodyPr vert="horz" lIns="0" tIns="0" rIns="0" bIns="0" rtlCol="0" anchor="t">
            <a:normAutofit/>
          </a:bodyPr>
          <a:lstStyle/>
          <a:p>
            <a:r>
              <a:rPr lang="en-US" sz="3200" spc="750" dirty="0">
                <a:solidFill>
                  <a:schemeClr val="bg1"/>
                </a:solidFill>
              </a:rPr>
              <a:t>Task 2</a:t>
            </a:r>
            <a:br>
              <a:rPr lang="en-US" sz="3200" spc="750" dirty="0">
                <a:solidFill>
                  <a:schemeClr val="bg1"/>
                </a:solidFill>
              </a:rPr>
            </a:br>
            <a:br>
              <a:rPr lang="en-US" sz="3200" spc="750" dirty="0">
                <a:solidFill>
                  <a:schemeClr val="bg1"/>
                </a:solidFill>
              </a:rPr>
            </a:br>
            <a:br>
              <a:rPr lang="en-US" sz="1400" spc="750" dirty="0">
                <a:solidFill>
                  <a:schemeClr val="bg1"/>
                </a:solidFill>
              </a:rPr>
            </a:br>
            <a:r>
              <a:rPr lang="en-US" sz="1400" spc="750" dirty="0">
                <a:solidFill>
                  <a:schemeClr val="bg1"/>
                </a:solidFill>
              </a:rPr>
              <a:t>Then complete 3 activities on </a:t>
            </a:r>
            <a:r>
              <a:rPr lang="en-US" sz="1400" spc="750" dirty="0" err="1">
                <a:solidFill>
                  <a:schemeClr val="bg1"/>
                </a:solidFill>
              </a:rPr>
              <a:t>studyladder</a:t>
            </a:r>
            <a:r>
              <a:rPr lang="en-US" sz="1400" spc="750" dirty="0">
                <a:solidFill>
                  <a:schemeClr val="bg1"/>
                </a:solidFill>
              </a:rPr>
              <a:t> or </a:t>
            </a:r>
            <a:r>
              <a:rPr lang="en-US" sz="1400" spc="750" dirty="0" err="1">
                <a:solidFill>
                  <a:schemeClr val="bg1"/>
                </a:solidFill>
              </a:rPr>
              <a:t>mathletic</a:t>
            </a:r>
            <a:r>
              <a:rPr lang="en-US" sz="1400" spc="750" dirty="0">
                <a:solidFill>
                  <a:schemeClr val="bg1"/>
                </a:solidFill>
              </a:rPr>
              <a:t>.</a:t>
            </a:r>
            <a:endParaRPr lang="en-US" sz="3200" spc="750" dirty="0">
              <a:solidFill>
                <a:schemeClr val="bg1"/>
              </a:solidFill>
            </a:endParaRPr>
          </a:p>
        </p:txBody>
      </p:sp>
      <p:sp>
        <p:nvSpPr>
          <p:cNvPr id="3" name="Content Placeholder 2">
            <a:extLst>
              <a:ext uri="{FF2B5EF4-FFF2-40B4-BE49-F238E27FC236}">
                <a16:creationId xmlns:a16="http://schemas.microsoft.com/office/drawing/2014/main" id="{313E754D-ADD4-4A4E-AE09-F36BC195C4FE}"/>
              </a:ext>
            </a:extLst>
          </p:cNvPr>
          <p:cNvSpPr>
            <a:spLocks noGrp="1"/>
          </p:cNvSpPr>
          <p:nvPr>
            <p:ph idx="1"/>
          </p:nvPr>
        </p:nvSpPr>
        <p:spPr>
          <a:xfrm>
            <a:off x="764275" y="457199"/>
            <a:ext cx="3221938" cy="1549021"/>
          </a:xfrm>
        </p:spPr>
        <p:txBody>
          <a:bodyPr vert="horz" lIns="0" tIns="0" rIns="0" bIns="0" rtlCol="0" anchor="b">
            <a:normAutofit/>
          </a:bodyPr>
          <a:lstStyle/>
          <a:p>
            <a:pPr marL="0" indent="0">
              <a:lnSpc>
                <a:spcPct val="150000"/>
              </a:lnSpc>
              <a:buNone/>
            </a:pPr>
            <a:r>
              <a:rPr lang="en-US" sz="1200" b="1" cap="all" spc="600" dirty="0">
                <a:solidFill>
                  <a:schemeClr val="bg1"/>
                </a:solidFill>
              </a:rPr>
              <a:t>3d s h a p e s</a:t>
            </a:r>
          </a:p>
          <a:p>
            <a:pPr marL="0" indent="0">
              <a:lnSpc>
                <a:spcPct val="150000"/>
              </a:lnSpc>
              <a:buNone/>
            </a:pPr>
            <a:endParaRPr lang="en-US" sz="1200" b="1" cap="all" spc="600" dirty="0">
              <a:solidFill>
                <a:schemeClr val="bg1"/>
              </a:solidFill>
            </a:endParaRPr>
          </a:p>
        </p:txBody>
      </p:sp>
      <p:pic>
        <p:nvPicPr>
          <p:cNvPr id="5" name="Picture 4">
            <a:extLst>
              <a:ext uri="{FF2B5EF4-FFF2-40B4-BE49-F238E27FC236}">
                <a16:creationId xmlns:a16="http://schemas.microsoft.com/office/drawing/2014/main" id="{09127322-C583-324B-98B3-FE7269D56BB3}"/>
              </a:ext>
            </a:extLst>
          </p:cNvPr>
          <p:cNvPicPr>
            <a:picLocks noChangeAspect="1"/>
          </p:cNvPicPr>
          <p:nvPr/>
        </p:nvPicPr>
        <p:blipFill>
          <a:blip r:embed="rId3"/>
          <a:stretch>
            <a:fillRect/>
          </a:stretch>
        </p:blipFill>
        <p:spPr>
          <a:xfrm>
            <a:off x="4516099" y="680483"/>
            <a:ext cx="3598969" cy="5092995"/>
          </a:xfrm>
          <a:prstGeom prst="rect">
            <a:avLst/>
          </a:prstGeom>
        </p:spPr>
      </p:pic>
      <p:pic>
        <p:nvPicPr>
          <p:cNvPr id="12290" name="Picture 2" descr="page13image59257440">
            <a:extLst>
              <a:ext uri="{FF2B5EF4-FFF2-40B4-BE49-F238E27FC236}">
                <a16:creationId xmlns:a16="http://schemas.microsoft.com/office/drawing/2014/main" id="{E95484EC-5811-A945-B85E-19FE5B5B81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18731" y="457199"/>
            <a:ext cx="3882395" cy="5494078"/>
          </a:xfrm>
          <a:prstGeom prst="rect">
            <a:avLst/>
          </a:prstGeom>
          <a:noFill/>
          <a:extLst>
            <a:ext uri="{909E8E84-426E-40DD-AFC4-6F175D3DCCD1}">
              <a14:hiddenFill xmlns:a14="http://schemas.microsoft.com/office/drawing/2010/main">
                <a:solidFill>
                  <a:srgbClr val="FFFFFF"/>
                </a:solidFill>
              </a14:hiddenFill>
            </a:ext>
          </a:extLst>
        </p:spPr>
      </p:pic>
      <p:pic>
        <p:nvPicPr>
          <p:cNvPr id="12289" name="Picture 1" descr="page11image59286464">
            <a:extLst>
              <a:ext uri="{FF2B5EF4-FFF2-40B4-BE49-F238E27FC236}">
                <a16:creationId xmlns:a16="http://schemas.microsoft.com/office/drawing/2014/main" id="{22A130B3-7C1A-DB48-95D5-FAE120429C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0693400" cy="7556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58857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4FC5A9-D955-B947-AA96-FE23549E7878}"/>
              </a:ext>
            </a:extLst>
          </p:cNvPr>
          <p:cNvPicPr>
            <a:picLocks noChangeAspect="1"/>
          </p:cNvPicPr>
          <p:nvPr/>
        </p:nvPicPr>
        <p:blipFill>
          <a:blip r:embed="rId2"/>
          <a:stretch>
            <a:fillRect/>
          </a:stretch>
        </p:blipFill>
        <p:spPr>
          <a:xfrm rot="16200000">
            <a:off x="5298627" y="-26913"/>
            <a:ext cx="1594747" cy="12192001"/>
          </a:xfrm>
          <a:prstGeom prst="rect">
            <a:avLst/>
          </a:prstGeom>
        </p:spPr>
      </p:pic>
      <p:pic>
        <p:nvPicPr>
          <p:cNvPr id="7172" name="Picture 4" descr="Packed Lunch Clipart - Png Download - Full Size Clipart (#5635198) -  PinClipart">
            <a:extLst>
              <a:ext uri="{FF2B5EF4-FFF2-40B4-BE49-F238E27FC236}">
                <a16:creationId xmlns:a16="http://schemas.microsoft.com/office/drawing/2014/main" id="{937ACCDF-7B01-B941-8EB5-452181591C8D}"/>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12935" b="9963"/>
          <a:stretch/>
        </p:blipFill>
        <p:spPr bwMode="auto">
          <a:xfrm>
            <a:off x="203952" y="1031012"/>
            <a:ext cx="5892947" cy="3714376"/>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Free Lunch Box Clipart, Download Free Lunch Box Clipart png images, Free  ClipArts on Clipart Library">
            <a:extLst>
              <a:ext uri="{FF2B5EF4-FFF2-40B4-BE49-F238E27FC236}">
                <a16:creationId xmlns:a16="http://schemas.microsoft.com/office/drawing/2014/main" id="{26B9728E-BA5F-5043-90BB-C98D1A3BAF62}"/>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r="-1"/>
          <a:stretch/>
        </p:blipFill>
        <p:spPr bwMode="auto">
          <a:xfrm>
            <a:off x="6095999" y="1022332"/>
            <a:ext cx="5892049" cy="371437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B06D30F-37F2-A843-982D-1269C850ABC3}"/>
              </a:ext>
            </a:extLst>
          </p:cNvPr>
          <p:cNvSpPr>
            <a:spLocks noGrp="1"/>
          </p:cNvSpPr>
          <p:nvPr>
            <p:ph type="title"/>
          </p:nvPr>
        </p:nvSpPr>
        <p:spPr>
          <a:xfrm>
            <a:off x="908941" y="5688106"/>
            <a:ext cx="9929017" cy="724654"/>
          </a:xfrm>
        </p:spPr>
        <p:txBody>
          <a:bodyPr vert="horz" lIns="0" tIns="0" rIns="0" bIns="0" rtlCol="0" anchor="ctr">
            <a:normAutofit/>
          </a:bodyPr>
          <a:lstStyle/>
          <a:p>
            <a:r>
              <a:rPr lang="en-US" sz="3200" spc="750">
                <a:solidFill>
                  <a:schemeClr val="bg1"/>
                </a:solidFill>
              </a:rPr>
              <a:t>Lunch break (40 minutes)</a:t>
            </a:r>
          </a:p>
        </p:txBody>
      </p:sp>
    </p:spTree>
    <p:extLst>
      <p:ext uri="{BB962C8B-B14F-4D97-AF65-F5344CB8AC3E}">
        <p14:creationId xmlns:p14="http://schemas.microsoft.com/office/powerpoint/2010/main" val="39333615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2FF54-5777-9F49-A897-C7CFF7B5EC55}"/>
              </a:ext>
            </a:extLst>
          </p:cNvPr>
          <p:cNvSpPr>
            <a:spLocks noGrp="1"/>
          </p:cNvSpPr>
          <p:nvPr>
            <p:ph type="title"/>
          </p:nvPr>
        </p:nvSpPr>
        <p:spPr>
          <a:xfrm>
            <a:off x="845286" y="601469"/>
            <a:ext cx="10501423" cy="666940"/>
          </a:xfrm>
        </p:spPr>
        <p:txBody>
          <a:bodyPr anchor="b">
            <a:normAutofit/>
          </a:bodyPr>
          <a:lstStyle/>
          <a:p>
            <a:r>
              <a:rPr lang="en-US" sz="4000" dirty="0"/>
              <a:t>library</a:t>
            </a:r>
            <a:endParaRPr lang="en-US" sz="2800" dirty="0"/>
          </a:p>
        </p:txBody>
      </p:sp>
      <p:graphicFrame>
        <p:nvGraphicFramePr>
          <p:cNvPr id="5" name="Content Placeholder 2">
            <a:extLst>
              <a:ext uri="{FF2B5EF4-FFF2-40B4-BE49-F238E27FC236}">
                <a16:creationId xmlns:a16="http://schemas.microsoft.com/office/drawing/2014/main" id="{5733017B-5486-48BB-A6B9-89AFF5206678}"/>
              </a:ext>
            </a:extLst>
          </p:cNvPr>
          <p:cNvGraphicFramePr>
            <a:graphicFrameLocks noGrp="1"/>
          </p:cNvGraphicFramePr>
          <p:nvPr>
            <p:ph idx="1"/>
            <p:extLst>
              <p:ext uri="{D42A27DB-BD31-4B8C-83A1-F6EECF244321}">
                <p14:modId xmlns:p14="http://schemas.microsoft.com/office/powerpoint/2010/main" val="4145477784"/>
              </p:ext>
            </p:extLst>
          </p:nvPr>
        </p:nvGraphicFramePr>
        <p:xfrm>
          <a:off x="845285" y="1041009"/>
          <a:ext cx="5850937" cy="50195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3313" name="Picture 1" descr="page14image59282304">
            <a:extLst>
              <a:ext uri="{FF2B5EF4-FFF2-40B4-BE49-F238E27FC236}">
                <a16:creationId xmlns:a16="http://schemas.microsoft.com/office/drawing/2014/main" id="{CC0796BE-2F06-0147-A6D6-20A26D7AE85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91503" y="321931"/>
            <a:ext cx="4055206" cy="57386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6820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and holding a glittering sparkler at night">
            <a:extLst>
              <a:ext uri="{FF2B5EF4-FFF2-40B4-BE49-F238E27FC236}">
                <a16:creationId xmlns:a16="http://schemas.microsoft.com/office/drawing/2014/main" id="{8A95C491-B5A9-4B75-9132-2B0C77C6B92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 y="10"/>
            <a:ext cx="12192002" cy="6857990"/>
          </a:xfrm>
          <a:prstGeom prst="rect">
            <a:avLst/>
          </a:prstGeom>
        </p:spPr>
      </p:pic>
      <p:pic>
        <p:nvPicPr>
          <p:cNvPr id="4" name="Picture 3">
            <a:extLst>
              <a:ext uri="{FF2B5EF4-FFF2-40B4-BE49-F238E27FC236}">
                <a16:creationId xmlns:a16="http://schemas.microsoft.com/office/drawing/2014/main" id="{52CA46F8-9B3C-D745-8857-982F0490D590}"/>
              </a:ext>
            </a:extLst>
          </p:cNvPr>
          <p:cNvPicPr>
            <a:picLocks noChangeAspect="1"/>
          </p:cNvPicPr>
          <p:nvPr/>
        </p:nvPicPr>
        <p:blipFill>
          <a:blip r:embed="rId3"/>
          <a:stretch>
            <a:fillRect/>
          </a:stretch>
        </p:blipFill>
        <p:spPr>
          <a:xfrm rot="16200000">
            <a:off x="5298627" y="-26913"/>
            <a:ext cx="1594747" cy="12192001"/>
          </a:xfrm>
          <a:prstGeom prst="rect">
            <a:avLst/>
          </a:prstGeom>
        </p:spPr>
      </p:pic>
      <p:sp>
        <p:nvSpPr>
          <p:cNvPr id="2" name="Title 1">
            <a:extLst>
              <a:ext uri="{FF2B5EF4-FFF2-40B4-BE49-F238E27FC236}">
                <a16:creationId xmlns:a16="http://schemas.microsoft.com/office/drawing/2014/main" id="{AD88988C-1D6A-454F-85EA-D9EB316F5E8A}"/>
              </a:ext>
            </a:extLst>
          </p:cNvPr>
          <p:cNvSpPr>
            <a:spLocks noGrp="1"/>
          </p:cNvSpPr>
          <p:nvPr>
            <p:ph type="title"/>
          </p:nvPr>
        </p:nvSpPr>
        <p:spPr>
          <a:xfrm>
            <a:off x="954157" y="5271715"/>
            <a:ext cx="10145864" cy="715617"/>
          </a:xfrm>
        </p:spPr>
        <p:txBody>
          <a:bodyPr vert="horz" lIns="0" tIns="0" rIns="0" bIns="0" rtlCol="0" anchor="b">
            <a:normAutofit/>
          </a:bodyPr>
          <a:lstStyle/>
          <a:p>
            <a:r>
              <a:rPr lang="en-US" spc="750" dirty="0">
                <a:solidFill>
                  <a:schemeClr val="bg1"/>
                </a:solidFill>
              </a:rPr>
              <a:t>END OF DAY!</a:t>
            </a:r>
          </a:p>
        </p:txBody>
      </p:sp>
      <p:sp>
        <p:nvSpPr>
          <p:cNvPr id="3" name="Content Placeholder 2">
            <a:extLst>
              <a:ext uri="{FF2B5EF4-FFF2-40B4-BE49-F238E27FC236}">
                <a16:creationId xmlns:a16="http://schemas.microsoft.com/office/drawing/2014/main" id="{F9DAEE79-2C04-D749-BF4D-C499225DEC2C}"/>
              </a:ext>
            </a:extLst>
          </p:cNvPr>
          <p:cNvSpPr>
            <a:spLocks noGrp="1"/>
          </p:cNvSpPr>
          <p:nvPr>
            <p:ph idx="1"/>
          </p:nvPr>
        </p:nvSpPr>
        <p:spPr>
          <a:xfrm>
            <a:off x="954157" y="6098649"/>
            <a:ext cx="9866244" cy="302151"/>
          </a:xfrm>
        </p:spPr>
        <p:txBody>
          <a:bodyPr vert="horz" lIns="0" tIns="0" rIns="0" bIns="0" rtlCol="0">
            <a:normAutofit/>
          </a:bodyPr>
          <a:lstStyle/>
          <a:p>
            <a:pPr marL="0" indent="0">
              <a:lnSpc>
                <a:spcPct val="150000"/>
              </a:lnSpc>
              <a:buNone/>
            </a:pPr>
            <a:r>
              <a:rPr lang="en-US" sz="1200" b="1" cap="all" spc="600" dirty="0">
                <a:solidFill>
                  <a:schemeClr val="bg1"/>
                </a:solidFill>
              </a:rPr>
              <a:t>ENJOY your well-deserved break everyone! </a:t>
            </a:r>
          </a:p>
        </p:txBody>
      </p:sp>
      <p:sp>
        <p:nvSpPr>
          <p:cNvPr id="6" name="TextBox 5">
            <a:extLst>
              <a:ext uri="{FF2B5EF4-FFF2-40B4-BE49-F238E27FC236}">
                <a16:creationId xmlns:a16="http://schemas.microsoft.com/office/drawing/2014/main" id="{38EB7199-3D58-4A45-9FC1-E150D05911A2}"/>
              </a:ext>
            </a:extLst>
          </p:cNvPr>
          <p:cNvSpPr txBox="1"/>
          <p:nvPr/>
        </p:nvSpPr>
        <p:spPr>
          <a:xfrm>
            <a:off x="-1" y="-17780"/>
            <a:ext cx="4068661" cy="688424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2989763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086BF-E428-3E4E-B0A9-FDB8645E4D9C}"/>
              </a:ext>
            </a:extLst>
          </p:cNvPr>
          <p:cNvSpPr>
            <a:spLocks noGrp="1"/>
          </p:cNvSpPr>
          <p:nvPr>
            <p:ph type="title"/>
          </p:nvPr>
        </p:nvSpPr>
        <p:spPr>
          <a:xfrm>
            <a:off x="528636" y="639223"/>
            <a:ext cx="11530013" cy="1700212"/>
          </a:xfrm>
        </p:spPr>
        <p:txBody>
          <a:bodyPr>
            <a:normAutofit/>
          </a:bodyPr>
          <a:lstStyle/>
          <a:p>
            <a:pPr algn="ctr"/>
            <a:r>
              <a:rPr lang="en-US" sz="8000" dirty="0">
                <a:solidFill>
                  <a:srgbClr val="0070C0"/>
                </a:solidFill>
                <a:latin typeface="Gill Sans Ultra Bold" panose="020B0A02020104020203" pitchFamily="34" charset="77"/>
                <a:cs typeface="Vladimir Script" panose="020F0502020204030204" pitchFamily="34" charset="0"/>
              </a:rPr>
              <a:t>Good morning</a:t>
            </a:r>
          </a:p>
        </p:txBody>
      </p:sp>
      <p:sp>
        <p:nvSpPr>
          <p:cNvPr id="3" name="Content Placeholder 2">
            <a:extLst>
              <a:ext uri="{FF2B5EF4-FFF2-40B4-BE49-F238E27FC236}">
                <a16:creationId xmlns:a16="http://schemas.microsoft.com/office/drawing/2014/main" id="{F99B3907-F313-F84B-8D52-72F711F8F3AC}"/>
              </a:ext>
            </a:extLst>
          </p:cNvPr>
          <p:cNvSpPr>
            <a:spLocks noGrp="1"/>
          </p:cNvSpPr>
          <p:nvPr>
            <p:ph idx="1"/>
          </p:nvPr>
        </p:nvSpPr>
        <p:spPr>
          <a:xfrm>
            <a:off x="2871785" y="4328827"/>
            <a:ext cx="6843713" cy="1234440"/>
          </a:xfrm>
        </p:spPr>
        <p:txBody>
          <a:bodyPr>
            <a:normAutofit/>
          </a:bodyPr>
          <a:lstStyle/>
          <a:p>
            <a:pPr marL="0" indent="0" algn="ctr">
              <a:buNone/>
            </a:pPr>
            <a:r>
              <a:rPr lang="en-US" dirty="0">
                <a:solidFill>
                  <a:schemeClr val="accent2">
                    <a:lumMod val="75000"/>
                  </a:schemeClr>
                </a:solidFill>
                <a:latin typeface="Marker Felt Thin" panose="02000400000000000000" pitchFamily="2" charset="77"/>
                <a:ea typeface="Brush Script MT" panose="03060802040406070304" pitchFamily="66" charset="-122"/>
                <a:cs typeface="Brush Script MT" panose="03060802040406070304" pitchFamily="66" charset="-122"/>
              </a:rPr>
              <a:t>WEDNESDAY 8</a:t>
            </a:r>
            <a:r>
              <a:rPr lang="en-US" baseline="30000" dirty="0">
                <a:solidFill>
                  <a:schemeClr val="accent2">
                    <a:lumMod val="75000"/>
                  </a:schemeClr>
                </a:solidFill>
                <a:latin typeface="Marker Felt Thin" panose="02000400000000000000" pitchFamily="2" charset="77"/>
                <a:ea typeface="Brush Script MT" panose="03060802040406070304" pitchFamily="66" charset="-122"/>
                <a:cs typeface="Brush Script MT" panose="03060802040406070304" pitchFamily="66" charset="-122"/>
              </a:rPr>
              <a:t>th</a:t>
            </a:r>
            <a:r>
              <a:rPr lang="en-US" dirty="0">
                <a:solidFill>
                  <a:schemeClr val="accent2">
                    <a:lumMod val="75000"/>
                  </a:schemeClr>
                </a:solidFill>
                <a:latin typeface="Marker Felt Thin" panose="02000400000000000000" pitchFamily="2" charset="77"/>
                <a:ea typeface="Brush Script MT" panose="03060802040406070304" pitchFamily="66" charset="-122"/>
                <a:cs typeface="Brush Script MT" panose="03060802040406070304" pitchFamily="66" charset="-122"/>
              </a:rPr>
              <a:t> SEPTEMBER 2021 – WEEK 9</a:t>
            </a:r>
          </a:p>
        </p:txBody>
      </p:sp>
      <p:sp>
        <p:nvSpPr>
          <p:cNvPr id="6" name="Content Placeholder 2">
            <a:extLst>
              <a:ext uri="{FF2B5EF4-FFF2-40B4-BE49-F238E27FC236}">
                <a16:creationId xmlns:a16="http://schemas.microsoft.com/office/drawing/2014/main" id="{43C69734-4C96-7F42-8F59-BEDE66333C33}"/>
              </a:ext>
            </a:extLst>
          </p:cNvPr>
          <p:cNvSpPr txBox="1">
            <a:spLocks/>
          </p:cNvSpPr>
          <p:nvPr/>
        </p:nvSpPr>
        <p:spPr>
          <a:xfrm>
            <a:off x="2674143" y="2695194"/>
            <a:ext cx="6843713" cy="1234440"/>
          </a:xfrm>
          <a:prstGeom prst="rect">
            <a:avLst/>
          </a:prstGeom>
        </p:spPr>
        <p:txBody>
          <a:bodyPr vert="horz" lIns="0" tIns="0" rIns="0" bIns="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6000" b="1" dirty="0">
                <a:solidFill>
                  <a:schemeClr val="accent1">
                    <a:lumMod val="50000"/>
                  </a:schemeClr>
                </a:solidFill>
                <a:latin typeface="MARKER FELT THIN" panose="02000400000000000000" pitchFamily="2" charset="77"/>
                <a:ea typeface="LINGWAI SC MEDIUM" panose="03050602040302020204" pitchFamily="66" charset="-122"/>
                <a:cs typeface="LINGWAI SC MEDIUM" panose="03050602040302020204" pitchFamily="66" charset="-122"/>
              </a:rPr>
              <a:t>STAGE 1</a:t>
            </a:r>
          </a:p>
        </p:txBody>
      </p:sp>
      <p:sp>
        <p:nvSpPr>
          <p:cNvPr id="8" name="Content Placeholder 2">
            <a:extLst>
              <a:ext uri="{FF2B5EF4-FFF2-40B4-BE49-F238E27FC236}">
                <a16:creationId xmlns:a16="http://schemas.microsoft.com/office/drawing/2014/main" id="{B6E1FECD-D0C3-C242-98FF-E81094902C5E}"/>
              </a:ext>
            </a:extLst>
          </p:cNvPr>
          <p:cNvSpPr txBox="1">
            <a:spLocks/>
          </p:cNvSpPr>
          <p:nvPr/>
        </p:nvSpPr>
        <p:spPr>
          <a:xfrm>
            <a:off x="1510664" y="5239226"/>
            <a:ext cx="9963150" cy="1122998"/>
          </a:xfrm>
          <a:prstGeom prst="rect">
            <a:avLst/>
          </a:prstGeom>
        </p:spPr>
        <p:txBody>
          <a:bodyPr vert="horz" lIns="0" tIns="0" rIns="0" bIns="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Please make sure you are sending </a:t>
            </a:r>
            <a:r>
              <a:rPr lang="en-US" u="sng" dirty="0"/>
              <a:t>one</a:t>
            </a:r>
            <a:r>
              <a:rPr lang="en-US" dirty="0"/>
              <a:t> </a:t>
            </a:r>
            <a:r>
              <a:rPr lang="en-US" u="sng" dirty="0"/>
              <a:t>or</a:t>
            </a:r>
            <a:r>
              <a:rPr lang="en-US" dirty="0"/>
              <a:t> </a:t>
            </a:r>
            <a:r>
              <a:rPr lang="en-US" u="sng" dirty="0"/>
              <a:t>two</a:t>
            </a:r>
            <a:r>
              <a:rPr lang="en-US" dirty="0"/>
              <a:t> work samples to your classroom teacher via </a:t>
            </a:r>
            <a:r>
              <a:rPr lang="en-US" b="1" dirty="0"/>
              <a:t>dojo</a:t>
            </a:r>
            <a:r>
              <a:rPr lang="en-US" dirty="0"/>
              <a:t>.</a:t>
            </a:r>
          </a:p>
        </p:txBody>
      </p:sp>
    </p:spTree>
    <p:extLst>
      <p:ext uri="{BB962C8B-B14F-4D97-AF65-F5344CB8AC3E}">
        <p14:creationId xmlns:p14="http://schemas.microsoft.com/office/powerpoint/2010/main" val="7210488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D14CCAD-9358-2145-AFA7-696B869013D8}"/>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6F364437-21AB-584D-ABB2-08874DA52F79}"/>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9458FDC-4D7F-5E4F-A48B-25FE10DCBDBF}"/>
              </a:ext>
            </a:extLst>
          </p:cNvPr>
          <p:cNvSpPr>
            <a:spLocks noGrp="1"/>
          </p:cNvSpPr>
          <p:nvPr>
            <p:ph type="title"/>
          </p:nvPr>
        </p:nvSpPr>
        <p:spPr>
          <a:xfrm>
            <a:off x="1371600" y="514923"/>
            <a:ext cx="10241280" cy="558355"/>
          </a:xfrm>
        </p:spPr>
        <p:txBody>
          <a:bodyPr/>
          <a:lstStyle/>
          <a:p>
            <a:pPr algn="ctr"/>
            <a:r>
              <a:rPr lang="en-US" dirty="0">
                <a:solidFill>
                  <a:schemeClr val="bg1"/>
                </a:solidFill>
              </a:rPr>
              <a:t>WHATS ON TODAY?</a:t>
            </a:r>
          </a:p>
        </p:txBody>
      </p:sp>
      <p:sp>
        <p:nvSpPr>
          <p:cNvPr id="3" name="Content Placeholder 2">
            <a:extLst>
              <a:ext uri="{FF2B5EF4-FFF2-40B4-BE49-F238E27FC236}">
                <a16:creationId xmlns:a16="http://schemas.microsoft.com/office/drawing/2014/main" id="{6CCBD451-7FA8-CC43-9A33-15A553D9881C}"/>
              </a:ext>
            </a:extLst>
          </p:cNvPr>
          <p:cNvSpPr>
            <a:spLocks noGrp="1"/>
          </p:cNvSpPr>
          <p:nvPr>
            <p:ph idx="1"/>
          </p:nvPr>
        </p:nvSpPr>
        <p:spPr>
          <a:xfrm>
            <a:off x="1028700" y="1114997"/>
            <a:ext cx="10584180" cy="5285232"/>
          </a:xfrm>
        </p:spPr>
        <p:txBody>
          <a:bodyPr>
            <a:normAutofit lnSpcReduction="10000"/>
          </a:bodyPr>
          <a:lstStyle/>
          <a:p>
            <a:pPr marL="0" indent="0" algn="ctr">
              <a:buNone/>
            </a:pPr>
            <a:r>
              <a:rPr lang="en-US" b="1" dirty="0"/>
              <a:t>Morning</a:t>
            </a:r>
            <a:br>
              <a:rPr lang="en-US" b="1" dirty="0"/>
            </a:br>
            <a:r>
              <a:rPr lang="en-US" dirty="0"/>
              <a:t>Task 1 – Spelling</a:t>
            </a:r>
            <a:br>
              <a:rPr lang="en-US" b="1" dirty="0"/>
            </a:br>
            <a:r>
              <a:rPr lang="en-US" dirty="0"/>
              <a:t>Task 2 – Reading</a:t>
            </a:r>
            <a:br>
              <a:rPr lang="en-US" b="1" dirty="0"/>
            </a:br>
            <a:r>
              <a:rPr lang="en-US" dirty="0">
                <a:solidFill>
                  <a:schemeClr val="accent1">
                    <a:lumMod val="75000"/>
                  </a:schemeClr>
                </a:solidFill>
              </a:rPr>
              <a:t>Crunch n’ sip</a:t>
            </a:r>
            <a:br>
              <a:rPr lang="en-US" dirty="0"/>
            </a:br>
            <a:r>
              <a:rPr lang="en-US" dirty="0"/>
              <a:t>Task 3 - WUSHKA</a:t>
            </a:r>
          </a:p>
          <a:p>
            <a:pPr marL="0" indent="0" algn="ctr">
              <a:buNone/>
            </a:pPr>
            <a:r>
              <a:rPr lang="en-US" dirty="0"/>
              <a:t>Task 4 - Handwriting</a:t>
            </a:r>
            <a:br>
              <a:rPr lang="en-US" dirty="0"/>
            </a:br>
            <a:r>
              <a:rPr lang="en-US" b="1" dirty="0"/>
              <a:t>Middle </a:t>
            </a:r>
            <a:br>
              <a:rPr lang="en-US" b="1" dirty="0"/>
            </a:br>
            <a:r>
              <a:rPr lang="en-US" dirty="0"/>
              <a:t>Task 1 – </a:t>
            </a:r>
            <a:r>
              <a:rPr lang="en-US" dirty="0" err="1"/>
              <a:t>Maths</a:t>
            </a:r>
            <a:r>
              <a:rPr lang="en-US" dirty="0"/>
              <a:t> Grid</a:t>
            </a:r>
            <a:br>
              <a:rPr lang="en-US" dirty="0"/>
            </a:br>
            <a:r>
              <a:rPr lang="en-US" dirty="0"/>
              <a:t>Task 2 – Worksheet</a:t>
            </a:r>
          </a:p>
          <a:p>
            <a:pPr marL="0" indent="0" algn="ctr">
              <a:buNone/>
            </a:pPr>
            <a:r>
              <a:rPr lang="en-US" dirty="0"/>
              <a:t>Task 3 – Fitness </a:t>
            </a:r>
          </a:p>
          <a:p>
            <a:pPr marL="0" indent="0" algn="ctr">
              <a:buNone/>
            </a:pPr>
            <a:r>
              <a:rPr lang="en-US" b="1" dirty="0"/>
              <a:t>Final</a:t>
            </a:r>
            <a:br>
              <a:rPr lang="en-US" b="1" dirty="0"/>
            </a:br>
            <a:r>
              <a:rPr lang="en-US" dirty="0"/>
              <a:t>Science</a:t>
            </a:r>
            <a:endParaRPr lang="en-US" b="1" dirty="0"/>
          </a:p>
        </p:txBody>
      </p:sp>
      <p:pic>
        <p:nvPicPr>
          <p:cNvPr id="7" name="Picture 6">
            <a:extLst>
              <a:ext uri="{FF2B5EF4-FFF2-40B4-BE49-F238E27FC236}">
                <a16:creationId xmlns:a16="http://schemas.microsoft.com/office/drawing/2014/main" id="{E3DA40FC-E2DD-7F48-AE78-AB64D17B77C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spTree>
    <p:extLst>
      <p:ext uri="{BB962C8B-B14F-4D97-AF65-F5344CB8AC3E}">
        <p14:creationId xmlns:p14="http://schemas.microsoft.com/office/powerpoint/2010/main" val="37827340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 calcmode="lin" valueType="num">
                                      <p:cBhvr additive="base">
                                        <p:cTn id="30"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D14CCAD-9358-2145-AFA7-696B869013D8}"/>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6F364437-21AB-584D-ABB2-08874DA52F79}"/>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9458FDC-4D7F-5E4F-A48B-25FE10DCBDBF}"/>
              </a:ext>
            </a:extLst>
          </p:cNvPr>
          <p:cNvSpPr>
            <a:spLocks noGrp="1"/>
          </p:cNvSpPr>
          <p:nvPr>
            <p:ph type="title"/>
          </p:nvPr>
        </p:nvSpPr>
        <p:spPr>
          <a:xfrm>
            <a:off x="1371600" y="514923"/>
            <a:ext cx="10241280" cy="558355"/>
          </a:xfrm>
        </p:spPr>
        <p:txBody>
          <a:bodyPr/>
          <a:lstStyle/>
          <a:p>
            <a:pPr algn="ctr"/>
            <a:r>
              <a:rPr lang="en-US" dirty="0">
                <a:solidFill>
                  <a:schemeClr val="bg1"/>
                </a:solidFill>
              </a:rPr>
              <a:t>WHATS ON TODAY?</a:t>
            </a:r>
          </a:p>
        </p:txBody>
      </p:sp>
      <p:sp>
        <p:nvSpPr>
          <p:cNvPr id="3" name="Content Placeholder 2">
            <a:extLst>
              <a:ext uri="{FF2B5EF4-FFF2-40B4-BE49-F238E27FC236}">
                <a16:creationId xmlns:a16="http://schemas.microsoft.com/office/drawing/2014/main" id="{6CCBD451-7FA8-CC43-9A33-15A553D9881C}"/>
              </a:ext>
            </a:extLst>
          </p:cNvPr>
          <p:cNvSpPr>
            <a:spLocks noGrp="1"/>
          </p:cNvSpPr>
          <p:nvPr>
            <p:ph idx="1"/>
          </p:nvPr>
        </p:nvSpPr>
        <p:spPr>
          <a:xfrm>
            <a:off x="1028700" y="1114997"/>
            <a:ext cx="10584180" cy="5285232"/>
          </a:xfrm>
        </p:spPr>
        <p:txBody>
          <a:bodyPr>
            <a:normAutofit/>
          </a:bodyPr>
          <a:lstStyle/>
          <a:p>
            <a:pPr marL="0" indent="0" algn="ctr">
              <a:buNone/>
            </a:pPr>
            <a:r>
              <a:rPr lang="en-US" b="1" dirty="0"/>
              <a:t>Morning</a:t>
            </a:r>
            <a:br>
              <a:rPr lang="en-US" b="1" dirty="0"/>
            </a:br>
            <a:r>
              <a:rPr lang="en-US" b="1" dirty="0"/>
              <a:t>Task 1 - </a:t>
            </a:r>
            <a:r>
              <a:rPr lang="en-US" dirty="0"/>
              <a:t>spelling</a:t>
            </a:r>
            <a:br>
              <a:rPr lang="en-US" b="1" dirty="0"/>
            </a:br>
            <a:r>
              <a:rPr lang="en-US" b="1" dirty="0"/>
              <a:t>Task 2 - </a:t>
            </a:r>
            <a:r>
              <a:rPr lang="en-US" dirty="0"/>
              <a:t>reading</a:t>
            </a:r>
            <a:br>
              <a:rPr lang="en-US" b="1" dirty="0"/>
            </a:br>
            <a:r>
              <a:rPr lang="en-US" dirty="0">
                <a:solidFill>
                  <a:schemeClr val="accent1">
                    <a:lumMod val="75000"/>
                  </a:schemeClr>
                </a:solidFill>
              </a:rPr>
              <a:t>Crunch n’ sip</a:t>
            </a:r>
            <a:br>
              <a:rPr lang="en-US" dirty="0"/>
            </a:br>
            <a:r>
              <a:rPr lang="en-US" b="1" dirty="0"/>
              <a:t>Task 3 - w</a:t>
            </a:r>
            <a:r>
              <a:rPr lang="en-US" dirty="0"/>
              <a:t>riting </a:t>
            </a:r>
            <a:br>
              <a:rPr lang="en-US" dirty="0"/>
            </a:br>
            <a:r>
              <a:rPr lang="en-US" b="1" dirty="0"/>
              <a:t>Task 4 - </a:t>
            </a:r>
            <a:r>
              <a:rPr lang="en-US" dirty="0"/>
              <a:t>handwriting</a:t>
            </a:r>
          </a:p>
          <a:p>
            <a:pPr marL="0" indent="0" algn="ctr">
              <a:buNone/>
            </a:pPr>
            <a:r>
              <a:rPr lang="en-US" b="1" dirty="0"/>
              <a:t>Middle </a:t>
            </a:r>
            <a:br>
              <a:rPr lang="en-US" b="1" dirty="0"/>
            </a:br>
            <a:r>
              <a:rPr lang="en-US" b="1" dirty="0"/>
              <a:t>Task 1 - </a:t>
            </a:r>
            <a:r>
              <a:rPr lang="en-US" dirty="0" err="1"/>
              <a:t>Maths</a:t>
            </a:r>
            <a:r>
              <a:rPr lang="en-US" dirty="0"/>
              <a:t> Grid</a:t>
            </a:r>
            <a:br>
              <a:rPr lang="en-US" dirty="0"/>
            </a:br>
            <a:r>
              <a:rPr lang="en-US" b="1" dirty="0"/>
              <a:t>Task 2 - </a:t>
            </a:r>
            <a:r>
              <a:rPr lang="en-US" dirty="0"/>
              <a:t>Worksheet</a:t>
            </a:r>
          </a:p>
          <a:p>
            <a:pPr marL="0" indent="0" algn="ctr">
              <a:buNone/>
            </a:pPr>
            <a:r>
              <a:rPr lang="en-US" b="1" dirty="0"/>
              <a:t>Final</a:t>
            </a:r>
            <a:br>
              <a:rPr lang="en-US" b="1" dirty="0"/>
            </a:br>
            <a:r>
              <a:rPr lang="en-US" dirty="0"/>
              <a:t>Geography</a:t>
            </a:r>
            <a:endParaRPr lang="en-US" b="1" dirty="0"/>
          </a:p>
        </p:txBody>
      </p:sp>
      <p:pic>
        <p:nvPicPr>
          <p:cNvPr id="7" name="Picture 6">
            <a:extLst>
              <a:ext uri="{FF2B5EF4-FFF2-40B4-BE49-F238E27FC236}">
                <a16:creationId xmlns:a16="http://schemas.microsoft.com/office/drawing/2014/main" id="{E3DA40FC-E2DD-7F48-AE78-AB64D17B77C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spTree>
    <p:extLst>
      <p:ext uri="{BB962C8B-B14F-4D97-AF65-F5344CB8AC3E}">
        <p14:creationId xmlns:p14="http://schemas.microsoft.com/office/powerpoint/2010/main" val="36699326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7B529-7C2E-2B48-BA8C-3622F2C11504}"/>
              </a:ext>
            </a:extLst>
          </p:cNvPr>
          <p:cNvSpPr>
            <a:spLocks noGrp="1"/>
          </p:cNvSpPr>
          <p:nvPr>
            <p:ph type="title"/>
          </p:nvPr>
        </p:nvSpPr>
        <p:spPr>
          <a:xfrm>
            <a:off x="1676523" y="960947"/>
            <a:ext cx="10241280" cy="1234440"/>
          </a:xfrm>
        </p:spPr>
        <p:txBody>
          <a:bodyPr/>
          <a:lstStyle/>
          <a:p>
            <a:r>
              <a:rPr lang="en-US" dirty="0"/>
              <a:t>Task 1</a:t>
            </a:r>
          </a:p>
        </p:txBody>
      </p:sp>
      <p:sp>
        <p:nvSpPr>
          <p:cNvPr id="3" name="Content Placeholder 2">
            <a:extLst>
              <a:ext uri="{FF2B5EF4-FFF2-40B4-BE49-F238E27FC236}">
                <a16:creationId xmlns:a16="http://schemas.microsoft.com/office/drawing/2014/main" id="{E145A72E-A7CE-464B-BEE9-5F6B0EDDE2F9}"/>
              </a:ext>
            </a:extLst>
          </p:cNvPr>
          <p:cNvSpPr>
            <a:spLocks noGrp="1"/>
          </p:cNvSpPr>
          <p:nvPr>
            <p:ph idx="1"/>
          </p:nvPr>
        </p:nvSpPr>
        <p:spPr>
          <a:xfrm>
            <a:off x="1394800" y="2557925"/>
            <a:ext cx="5007788" cy="3339128"/>
          </a:xfrm>
        </p:spPr>
        <p:txBody>
          <a:bodyPr>
            <a:normAutofit fontScale="92500"/>
          </a:bodyPr>
          <a:lstStyle/>
          <a:p>
            <a:pPr marL="0" indent="0">
              <a:lnSpc>
                <a:spcPct val="200000"/>
              </a:lnSpc>
              <a:buNone/>
            </a:pPr>
            <a:r>
              <a:rPr lang="en-US" dirty="0"/>
              <a:t>Write down your spelling words and  dot, dash, dive them on a piece of paper..</a:t>
            </a:r>
          </a:p>
          <a:p>
            <a:pPr marL="0" indent="0">
              <a:lnSpc>
                <a:spcPct val="200000"/>
              </a:lnSpc>
              <a:buNone/>
            </a:pPr>
            <a:r>
              <a:rPr lang="en-US" dirty="0"/>
              <a:t>Video will be posted on dojo!</a:t>
            </a:r>
            <a:br>
              <a:rPr lang="en-US" dirty="0"/>
            </a:br>
            <a:r>
              <a:rPr lang="en-US" dirty="0"/>
              <a:t>Complete spelling tasks.</a:t>
            </a:r>
          </a:p>
        </p:txBody>
      </p:sp>
      <p:sp>
        <p:nvSpPr>
          <p:cNvPr id="6" name="Rectangle 5">
            <a:extLst>
              <a:ext uri="{FF2B5EF4-FFF2-40B4-BE49-F238E27FC236}">
                <a16:creationId xmlns:a16="http://schemas.microsoft.com/office/drawing/2014/main" id="{F90048DF-3E93-BA4C-98DE-22929CCE6CE8}"/>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EEE5FD61-506D-AF46-B020-AA5B6B90FBE8}"/>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CF928643-15A6-9E41-9E37-BE12E0B2A7F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pic>
        <p:nvPicPr>
          <p:cNvPr id="7170" name="Picture 2" descr="page15image59303472">
            <a:extLst>
              <a:ext uri="{FF2B5EF4-FFF2-40B4-BE49-F238E27FC236}">
                <a16:creationId xmlns:a16="http://schemas.microsoft.com/office/drawing/2014/main" id="{3E3D1374-AFA7-E244-B037-790AF5FD1A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7554" y="1746024"/>
            <a:ext cx="2878810" cy="407388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page16image59271328">
            <a:extLst>
              <a:ext uri="{FF2B5EF4-FFF2-40B4-BE49-F238E27FC236}">
                <a16:creationId xmlns:a16="http://schemas.microsoft.com/office/drawing/2014/main" id="{CBFA7D44-07CC-BD4A-9FB3-96AD9C6620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55317" y="1788193"/>
            <a:ext cx="2878810" cy="4073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82669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46EF8-29DF-7745-957C-E25A72B3ECDF}"/>
              </a:ext>
            </a:extLst>
          </p:cNvPr>
          <p:cNvSpPr>
            <a:spLocks noGrp="1"/>
          </p:cNvSpPr>
          <p:nvPr>
            <p:ph type="title"/>
          </p:nvPr>
        </p:nvSpPr>
        <p:spPr>
          <a:xfrm>
            <a:off x="1595438" y="1256728"/>
            <a:ext cx="10241280" cy="744093"/>
          </a:xfrm>
        </p:spPr>
        <p:txBody>
          <a:bodyPr/>
          <a:lstStyle/>
          <a:p>
            <a:r>
              <a:rPr lang="en-US" dirty="0"/>
              <a:t>Task 2</a:t>
            </a:r>
          </a:p>
        </p:txBody>
      </p:sp>
      <p:sp>
        <p:nvSpPr>
          <p:cNvPr id="3" name="Content Placeholder 2">
            <a:extLst>
              <a:ext uri="{FF2B5EF4-FFF2-40B4-BE49-F238E27FC236}">
                <a16:creationId xmlns:a16="http://schemas.microsoft.com/office/drawing/2014/main" id="{42125307-9EB6-8F4B-929D-E92A61264BFF}"/>
              </a:ext>
            </a:extLst>
          </p:cNvPr>
          <p:cNvSpPr>
            <a:spLocks noGrp="1"/>
          </p:cNvSpPr>
          <p:nvPr>
            <p:ph idx="1"/>
          </p:nvPr>
        </p:nvSpPr>
        <p:spPr>
          <a:xfrm>
            <a:off x="1512282" y="2143802"/>
            <a:ext cx="4117260" cy="3987119"/>
          </a:xfrm>
        </p:spPr>
        <p:txBody>
          <a:bodyPr>
            <a:normAutofit/>
          </a:bodyPr>
          <a:lstStyle/>
          <a:p>
            <a:pPr marL="0" indent="0">
              <a:lnSpc>
                <a:spcPct val="200000"/>
              </a:lnSpc>
              <a:buNone/>
            </a:pPr>
            <a:r>
              <a:rPr lang="en-US" dirty="0"/>
              <a:t>Read or get an adult to read ”The Sleepover” and answer the questions.</a:t>
            </a:r>
            <a:br>
              <a:rPr lang="en-US" dirty="0"/>
            </a:br>
            <a:endParaRPr lang="en-US" dirty="0">
              <a:solidFill>
                <a:srgbClr val="0070C0"/>
              </a:solidFill>
            </a:endParaRPr>
          </a:p>
        </p:txBody>
      </p:sp>
      <p:sp>
        <p:nvSpPr>
          <p:cNvPr id="8" name="Rectangle 7">
            <a:extLst>
              <a:ext uri="{FF2B5EF4-FFF2-40B4-BE49-F238E27FC236}">
                <a16:creationId xmlns:a16="http://schemas.microsoft.com/office/drawing/2014/main" id="{5531F779-8C76-2142-8552-D1090DCE35A5}"/>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A58332A7-1514-E340-93AE-81B3B35AF967}"/>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8F6122CF-D35C-974E-8D4D-E672A8B6468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pic>
        <p:nvPicPr>
          <p:cNvPr id="2050" name="Picture 2" descr="Stay Home And Read A Book GIFs - Get the best GIF on GIPHY">
            <a:extLst>
              <a:ext uri="{FF2B5EF4-FFF2-40B4-BE49-F238E27FC236}">
                <a16:creationId xmlns:a16="http://schemas.microsoft.com/office/drawing/2014/main" id="{5D0290B4-39DC-1448-AB26-BDC8744B129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559442" y="461741"/>
            <a:ext cx="681133" cy="68113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Writing Pencil Animated Gif - Novocom.top">
            <a:extLst>
              <a:ext uri="{FF2B5EF4-FFF2-40B4-BE49-F238E27FC236}">
                <a16:creationId xmlns:a16="http://schemas.microsoft.com/office/drawing/2014/main" id="{B291FC52-0A5B-F344-A956-2B71CC7C570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204220" y="5497930"/>
            <a:ext cx="967338" cy="816081"/>
          </a:xfrm>
          <a:prstGeom prst="rect">
            <a:avLst/>
          </a:prstGeom>
          <a:noFill/>
          <a:extLst>
            <a:ext uri="{909E8E84-426E-40DD-AFC4-6F175D3DCCD1}">
              <a14:hiddenFill xmlns:a14="http://schemas.microsoft.com/office/drawing/2010/main">
                <a:solidFill>
                  <a:srgbClr val="FFFFFF"/>
                </a:solidFill>
              </a14:hiddenFill>
            </a:ext>
          </a:extLst>
        </p:spPr>
      </p:pic>
      <p:pic>
        <p:nvPicPr>
          <p:cNvPr id="14337" name="Picture 1" descr="page17image59350752">
            <a:extLst>
              <a:ext uri="{FF2B5EF4-FFF2-40B4-BE49-F238E27FC236}">
                <a16:creationId xmlns:a16="http://schemas.microsoft.com/office/drawing/2014/main" id="{8648D3E1-65F1-8944-BA1F-C61DC85AFA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9594" y="1523479"/>
            <a:ext cx="6299848" cy="4451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68920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08D09-C4FC-534E-87E5-EC662BAA646A}"/>
              </a:ext>
            </a:extLst>
          </p:cNvPr>
          <p:cNvSpPr>
            <a:spLocks noGrp="1"/>
          </p:cNvSpPr>
          <p:nvPr>
            <p:ph type="title"/>
          </p:nvPr>
        </p:nvSpPr>
        <p:spPr>
          <a:xfrm>
            <a:off x="1446609" y="2238946"/>
            <a:ext cx="4039790" cy="1987105"/>
          </a:xfrm>
        </p:spPr>
        <p:txBody>
          <a:bodyPr/>
          <a:lstStyle/>
          <a:p>
            <a:pPr algn="ctr"/>
            <a:r>
              <a:rPr lang="en-US" dirty="0"/>
              <a:t>Crunch n’ sip</a:t>
            </a:r>
          </a:p>
        </p:txBody>
      </p:sp>
      <p:sp>
        <p:nvSpPr>
          <p:cNvPr id="6" name="Rectangle 5">
            <a:extLst>
              <a:ext uri="{FF2B5EF4-FFF2-40B4-BE49-F238E27FC236}">
                <a16:creationId xmlns:a16="http://schemas.microsoft.com/office/drawing/2014/main" id="{E9DE309C-9CDA-BA43-98EF-0245EAA58FCF}"/>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3B60AFC5-43D5-D548-B9C3-B391D0E51486}"/>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5D39B57D-C0BC-8E44-8A45-9EA2A157D9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pic>
        <p:nvPicPr>
          <p:cNvPr id="3074" name="Picture 2" descr="Home | Crunch&amp;amp;SipÂ®">
            <a:extLst>
              <a:ext uri="{FF2B5EF4-FFF2-40B4-BE49-F238E27FC236}">
                <a16:creationId xmlns:a16="http://schemas.microsoft.com/office/drawing/2014/main" id="{E5419CA5-7AAA-914B-A598-51E9EDF187A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86399" y="1664843"/>
            <a:ext cx="6410325" cy="4273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172124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D1E65B-F8E3-AB4E-91E7-3E5306ECE899}"/>
              </a:ext>
            </a:extLst>
          </p:cNvPr>
          <p:cNvPicPr>
            <a:picLocks noChangeAspect="1"/>
          </p:cNvPicPr>
          <p:nvPr/>
        </p:nvPicPr>
        <p:blipFill>
          <a:blip r:embed="rId2"/>
          <a:stretch>
            <a:fillRect/>
          </a:stretch>
        </p:blipFill>
        <p:spPr>
          <a:xfrm>
            <a:off x="-15037" y="0"/>
            <a:ext cx="6295517" cy="6858000"/>
          </a:xfrm>
          <a:prstGeom prst="rect">
            <a:avLst/>
          </a:prstGeom>
        </p:spPr>
      </p:pic>
      <p:sp>
        <p:nvSpPr>
          <p:cNvPr id="2" name="Title 1">
            <a:extLst>
              <a:ext uri="{FF2B5EF4-FFF2-40B4-BE49-F238E27FC236}">
                <a16:creationId xmlns:a16="http://schemas.microsoft.com/office/drawing/2014/main" id="{A532A447-8056-2D4E-ACAA-6F4E4C0BE0E7}"/>
              </a:ext>
            </a:extLst>
          </p:cNvPr>
          <p:cNvSpPr>
            <a:spLocks noGrp="1"/>
          </p:cNvSpPr>
          <p:nvPr>
            <p:ph type="title"/>
          </p:nvPr>
        </p:nvSpPr>
        <p:spPr>
          <a:xfrm>
            <a:off x="1771893" y="841614"/>
            <a:ext cx="3319895" cy="1694972"/>
          </a:xfrm>
        </p:spPr>
        <p:txBody>
          <a:bodyPr anchor="ctr">
            <a:normAutofit/>
          </a:bodyPr>
          <a:lstStyle/>
          <a:p>
            <a:r>
              <a:rPr lang="en-US" sz="3200" dirty="0">
                <a:solidFill>
                  <a:schemeClr val="bg1"/>
                </a:solidFill>
              </a:rPr>
              <a:t>Task 3</a:t>
            </a:r>
          </a:p>
        </p:txBody>
      </p:sp>
      <p:pic>
        <p:nvPicPr>
          <p:cNvPr id="4100" name="Picture 4" descr="Writing Gif - GIFcen">
            <a:extLst>
              <a:ext uri="{FF2B5EF4-FFF2-40B4-BE49-F238E27FC236}">
                <a16:creationId xmlns:a16="http://schemas.microsoft.com/office/drawing/2014/main" id="{8D934DF3-AFCC-7642-B62D-5D7701BA711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6914504" y="1458468"/>
            <a:ext cx="4643472" cy="426038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3BBDF913-7620-6045-886C-89FC24CEE455}"/>
              </a:ext>
            </a:extLst>
          </p:cNvPr>
          <p:cNvSpPr>
            <a:spLocks noGrp="1"/>
          </p:cNvSpPr>
          <p:nvPr>
            <p:ph idx="1"/>
          </p:nvPr>
        </p:nvSpPr>
        <p:spPr>
          <a:xfrm>
            <a:off x="1371600" y="2032571"/>
            <a:ext cx="4908880" cy="4367658"/>
          </a:xfrm>
        </p:spPr>
        <p:txBody>
          <a:bodyPr anchor="ctr">
            <a:normAutofit/>
          </a:bodyPr>
          <a:lstStyle/>
          <a:p>
            <a:r>
              <a:rPr lang="en-AU" dirty="0" err="1"/>
              <a:t>Wushka</a:t>
            </a:r>
            <a:r>
              <a:rPr lang="en-AU" dirty="0"/>
              <a:t> - Log into WUSHKA and do some reading.</a:t>
            </a:r>
          </a:p>
          <a:p>
            <a:pPr marL="0" indent="0">
              <a:lnSpc>
                <a:spcPct val="200000"/>
              </a:lnSpc>
              <a:buNone/>
            </a:pPr>
            <a:endParaRPr lang="en-US" sz="2000" dirty="0">
              <a:solidFill>
                <a:schemeClr val="bg1"/>
              </a:solidFill>
            </a:endParaRPr>
          </a:p>
        </p:txBody>
      </p:sp>
      <p:sp>
        <p:nvSpPr>
          <p:cNvPr id="19" name="Rectangle 18">
            <a:extLst>
              <a:ext uri="{FF2B5EF4-FFF2-40B4-BE49-F238E27FC236}">
                <a16:creationId xmlns:a16="http://schemas.microsoft.com/office/drawing/2014/main" id="{7BBCA4B7-6F98-BA4D-B42F-4E9F9E95CD6A}"/>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2CE2FE0A-DB92-804E-AC88-EC571183B248}"/>
              </a:ext>
            </a:extLst>
          </p:cNvPr>
          <p:cNvSpPr/>
          <p:nvPr/>
        </p:nvSpPr>
        <p:spPr>
          <a:xfrm rot="16200000" flipV="1">
            <a:off x="-2293688" y="3369169"/>
            <a:ext cx="6258052"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F7D7998F-6750-DE42-BF03-60737E3A2F1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spTree>
    <p:extLst>
      <p:ext uri="{BB962C8B-B14F-4D97-AF65-F5344CB8AC3E}">
        <p14:creationId xmlns:p14="http://schemas.microsoft.com/office/powerpoint/2010/main" val="35557171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46EF8-29DF-7745-957C-E25A72B3ECDF}"/>
              </a:ext>
            </a:extLst>
          </p:cNvPr>
          <p:cNvSpPr>
            <a:spLocks noGrp="1"/>
          </p:cNvSpPr>
          <p:nvPr>
            <p:ph type="title"/>
          </p:nvPr>
        </p:nvSpPr>
        <p:spPr>
          <a:xfrm>
            <a:off x="1595438" y="1256728"/>
            <a:ext cx="10241280" cy="744093"/>
          </a:xfrm>
        </p:spPr>
        <p:txBody>
          <a:bodyPr/>
          <a:lstStyle/>
          <a:p>
            <a:r>
              <a:rPr lang="en-US" dirty="0"/>
              <a:t>Task 4</a:t>
            </a:r>
          </a:p>
        </p:txBody>
      </p:sp>
      <p:sp>
        <p:nvSpPr>
          <p:cNvPr id="3" name="Content Placeholder 2">
            <a:extLst>
              <a:ext uri="{FF2B5EF4-FFF2-40B4-BE49-F238E27FC236}">
                <a16:creationId xmlns:a16="http://schemas.microsoft.com/office/drawing/2014/main" id="{42125307-9EB6-8F4B-929D-E92A61264BFF}"/>
              </a:ext>
            </a:extLst>
          </p:cNvPr>
          <p:cNvSpPr>
            <a:spLocks noGrp="1"/>
          </p:cNvSpPr>
          <p:nvPr>
            <p:ph idx="1"/>
          </p:nvPr>
        </p:nvSpPr>
        <p:spPr>
          <a:xfrm>
            <a:off x="1682261" y="2766592"/>
            <a:ext cx="8827477" cy="4091408"/>
          </a:xfrm>
        </p:spPr>
        <p:txBody>
          <a:bodyPr>
            <a:normAutofit/>
          </a:bodyPr>
          <a:lstStyle/>
          <a:p>
            <a:pPr marL="0" indent="0">
              <a:lnSpc>
                <a:spcPct val="200000"/>
              </a:lnSpc>
              <a:buNone/>
            </a:pPr>
            <a:r>
              <a:rPr lang="en-US" dirty="0"/>
              <a:t>Complete the letter “z” in your handwriting books.</a:t>
            </a:r>
          </a:p>
          <a:p>
            <a:pPr marL="0" indent="0">
              <a:lnSpc>
                <a:spcPct val="200000"/>
              </a:lnSpc>
              <a:buNone/>
            </a:pPr>
            <a:endParaRPr lang="en-US" dirty="0"/>
          </a:p>
          <a:p>
            <a:r>
              <a:rPr lang="en-AU" dirty="0">
                <a:hlinkClick r:id="rId2"/>
              </a:rPr>
              <a:t>Https://www.youtube.com/watch?v=67diGNRVhms</a:t>
            </a:r>
            <a:endParaRPr lang="en-US" dirty="0"/>
          </a:p>
          <a:p>
            <a:pPr marL="0" indent="0">
              <a:lnSpc>
                <a:spcPct val="200000"/>
              </a:lnSpc>
              <a:buNone/>
            </a:pPr>
            <a:br>
              <a:rPr lang="en-US" dirty="0"/>
            </a:br>
            <a:endParaRPr lang="en-US" dirty="0">
              <a:solidFill>
                <a:srgbClr val="0070C0"/>
              </a:solidFill>
            </a:endParaRPr>
          </a:p>
        </p:txBody>
      </p:sp>
      <p:sp>
        <p:nvSpPr>
          <p:cNvPr id="8" name="Rectangle 7">
            <a:extLst>
              <a:ext uri="{FF2B5EF4-FFF2-40B4-BE49-F238E27FC236}">
                <a16:creationId xmlns:a16="http://schemas.microsoft.com/office/drawing/2014/main" id="{5531F779-8C76-2142-8552-D1090DCE35A5}"/>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A58332A7-1514-E340-93AE-81B3B35AF967}"/>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8F6122CF-D35C-974E-8D4D-E672A8B646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pic>
        <p:nvPicPr>
          <p:cNvPr id="2050" name="Picture 2" descr="Stay Home And Read A Book GIFs - Get the best GIF on GIPHY">
            <a:extLst>
              <a:ext uri="{FF2B5EF4-FFF2-40B4-BE49-F238E27FC236}">
                <a16:creationId xmlns:a16="http://schemas.microsoft.com/office/drawing/2014/main" id="{5D0290B4-39DC-1448-AB26-BDC8744B129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559442" y="461741"/>
            <a:ext cx="681133" cy="68113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Writing Pencil Animated Gif - Novocom.top">
            <a:extLst>
              <a:ext uri="{FF2B5EF4-FFF2-40B4-BE49-F238E27FC236}">
                <a16:creationId xmlns:a16="http://schemas.microsoft.com/office/drawing/2014/main" id="{B291FC52-0A5B-F344-A956-2B71CC7C5705}"/>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370679" y="2704924"/>
            <a:ext cx="3317210" cy="2798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28883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p:cTn id="15"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4409B1-7B69-2B4A-9C0A-CD8EC31FAEBC}"/>
              </a:ext>
            </a:extLst>
          </p:cNvPr>
          <p:cNvPicPr>
            <a:picLocks noChangeAspect="1"/>
          </p:cNvPicPr>
          <p:nvPr/>
        </p:nvPicPr>
        <p:blipFill>
          <a:blip r:embed="rId2"/>
          <a:stretch>
            <a:fillRect/>
          </a:stretch>
        </p:blipFill>
        <p:spPr>
          <a:xfrm rot="16200000">
            <a:off x="5335905" y="-14960"/>
            <a:ext cx="1520190" cy="12192000"/>
          </a:xfrm>
          <a:prstGeom prst="rect">
            <a:avLst/>
          </a:prstGeom>
        </p:spPr>
      </p:pic>
      <p:sp>
        <p:nvSpPr>
          <p:cNvPr id="2" name="Title 1">
            <a:extLst>
              <a:ext uri="{FF2B5EF4-FFF2-40B4-BE49-F238E27FC236}">
                <a16:creationId xmlns:a16="http://schemas.microsoft.com/office/drawing/2014/main" id="{03D93E2F-0D22-4F4A-99B4-9900D7865330}"/>
              </a:ext>
            </a:extLst>
          </p:cNvPr>
          <p:cNvSpPr>
            <a:spLocks noGrp="1"/>
          </p:cNvSpPr>
          <p:nvPr>
            <p:ph type="title"/>
          </p:nvPr>
        </p:nvSpPr>
        <p:spPr>
          <a:xfrm>
            <a:off x="667568" y="5553718"/>
            <a:ext cx="9577867" cy="1054645"/>
          </a:xfrm>
        </p:spPr>
        <p:txBody>
          <a:bodyPr vert="horz" lIns="0" tIns="0" rIns="0" bIns="0" rtlCol="0" anchor="ctr">
            <a:normAutofit/>
          </a:bodyPr>
          <a:lstStyle/>
          <a:p>
            <a:r>
              <a:rPr lang="en-US" sz="3200" spc="750" dirty="0">
                <a:solidFill>
                  <a:schemeClr val="bg1"/>
                </a:solidFill>
              </a:rPr>
              <a:t>Recess break (30 minutes)</a:t>
            </a:r>
          </a:p>
        </p:txBody>
      </p:sp>
      <p:pic>
        <p:nvPicPr>
          <p:cNvPr id="5122" name="Picture 2" descr="McAndrews-Grogan, Mrs. / Brain Break Indoor Recess Bag">
            <a:extLst>
              <a:ext uri="{FF2B5EF4-FFF2-40B4-BE49-F238E27FC236}">
                <a16:creationId xmlns:a16="http://schemas.microsoft.com/office/drawing/2014/main" id="{58B025FC-32A1-7049-9C2C-EB830FA8FF55}"/>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tretch>
            <a:fillRect/>
          </a:stretch>
        </p:blipFill>
        <p:spPr bwMode="auto">
          <a:xfrm>
            <a:off x="484525" y="457200"/>
            <a:ext cx="11229675" cy="4407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42998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4EF14F-9893-C447-A1F9-3BC7EA6B82BE}"/>
              </a:ext>
            </a:extLst>
          </p:cNvPr>
          <p:cNvPicPr>
            <a:picLocks noChangeAspect="1"/>
          </p:cNvPicPr>
          <p:nvPr/>
        </p:nvPicPr>
        <p:blipFill>
          <a:blip r:embed="rId2"/>
          <a:stretch>
            <a:fillRect/>
          </a:stretch>
        </p:blipFill>
        <p:spPr>
          <a:xfrm>
            <a:off x="0" y="-1"/>
            <a:ext cx="4494654" cy="7643193"/>
          </a:xfrm>
          <a:prstGeom prst="rect">
            <a:avLst/>
          </a:prstGeom>
        </p:spPr>
      </p:pic>
      <p:sp>
        <p:nvSpPr>
          <p:cNvPr id="2" name="Title 1">
            <a:extLst>
              <a:ext uri="{FF2B5EF4-FFF2-40B4-BE49-F238E27FC236}">
                <a16:creationId xmlns:a16="http://schemas.microsoft.com/office/drawing/2014/main" id="{EA38FF2E-FDE5-B742-8BB1-21FED27A101C}"/>
              </a:ext>
            </a:extLst>
          </p:cNvPr>
          <p:cNvSpPr>
            <a:spLocks noGrp="1"/>
          </p:cNvSpPr>
          <p:nvPr>
            <p:ph type="title"/>
          </p:nvPr>
        </p:nvSpPr>
        <p:spPr>
          <a:xfrm>
            <a:off x="457200" y="868280"/>
            <a:ext cx="3390645" cy="3363597"/>
          </a:xfrm>
        </p:spPr>
        <p:txBody>
          <a:bodyPr>
            <a:normAutofit/>
          </a:bodyPr>
          <a:lstStyle/>
          <a:p>
            <a:pPr algn="r"/>
            <a:r>
              <a:rPr lang="en-US" sz="3000">
                <a:solidFill>
                  <a:schemeClr val="bg1"/>
                </a:solidFill>
              </a:rPr>
              <a:t>Mathematics</a:t>
            </a:r>
          </a:p>
        </p:txBody>
      </p:sp>
      <p:graphicFrame>
        <p:nvGraphicFramePr>
          <p:cNvPr id="5" name="Content Placeholder 2">
            <a:extLst>
              <a:ext uri="{FF2B5EF4-FFF2-40B4-BE49-F238E27FC236}">
                <a16:creationId xmlns:a16="http://schemas.microsoft.com/office/drawing/2014/main" id="{FA96A193-34B8-4551-82CB-22578FC3F954}"/>
              </a:ext>
            </a:extLst>
          </p:cNvPr>
          <p:cNvGraphicFramePr>
            <a:graphicFrameLocks noGrp="1"/>
          </p:cNvGraphicFramePr>
          <p:nvPr>
            <p:ph idx="1"/>
            <p:extLst>
              <p:ext uri="{D42A27DB-BD31-4B8C-83A1-F6EECF244321}">
                <p14:modId xmlns:p14="http://schemas.microsoft.com/office/powerpoint/2010/main" val="2513952808"/>
              </p:ext>
            </p:extLst>
          </p:nvPr>
        </p:nvGraphicFramePr>
        <p:xfrm>
          <a:off x="4494654" y="457200"/>
          <a:ext cx="7240146" cy="5943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160733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B2DCD07-2EFB-C94D-8EB2-17B8BDA24513}"/>
              </a:ext>
            </a:extLst>
          </p:cNvPr>
          <p:cNvPicPr>
            <a:picLocks noChangeAspect="1"/>
          </p:cNvPicPr>
          <p:nvPr/>
        </p:nvPicPr>
        <p:blipFill>
          <a:blip r:embed="rId2"/>
          <a:stretch>
            <a:fillRect/>
          </a:stretch>
        </p:blipFill>
        <p:spPr>
          <a:xfrm>
            <a:off x="-42174" y="-1"/>
            <a:ext cx="4080775" cy="6939389"/>
          </a:xfrm>
          <a:prstGeom prst="rect">
            <a:avLst/>
          </a:prstGeom>
        </p:spPr>
      </p:pic>
      <p:sp>
        <p:nvSpPr>
          <p:cNvPr id="2" name="Title 1">
            <a:extLst>
              <a:ext uri="{FF2B5EF4-FFF2-40B4-BE49-F238E27FC236}">
                <a16:creationId xmlns:a16="http://schemas.microsoft.com/office/drawing/2014/main" id="{41F29EBB-E060-6A43-AC5E-C5C7803F168C}"/>
              </a:ext>
            </a:extLst>
          </p:cNvPr>
          <p:cNvSpPr>
            <a:spLocks noGrp="1"/>
          </p:cNvSpPr>
          <p:nvPr>
            <p:ph type="title"/>
          </p:nvPr>
        </p:nvSpPr>
        <p:spPr>
          <a:xfrm>
            <a:off x="749493" y="2463419"/>
            <a:ext cx="2929372" cy="3145812"/>
          </a:xfrm>
        </p:spPr>
        <p:txBody>
          <a:bodyPr vert="horz" lIns="0" tIns="0" rIns="0" bIns="0" rtlCol="0" anchor="t">
            <a:normAutofit/>
          </a:bodyPr>
          <a:lstStyle/>
          <a:p>
            <a:r>
              <a:rPr lang="en-US" sz="3200" spc="750">
                <a:solidFill>
                  <a:schemeClr val="bg1"/>
                </a:solidFill>
              </a:rPr>
              <a:t>Task 2</a:t>
            </a:r>
          </a:p>
        </p:txBody>
      </p:sp>
      <p:sp>
        <p:nvSpPr>
          <p:cNvPr id="3" name="Content Placeholder 2">
            <a:extLst>
              <a:ext uri="{FF2B5EF4-FFF2-40B4-BE49-F238E27FC236}">
                <a16:creationId xmlns:a16="http://schemas.microsoft.com/office/drawing/2014/main" id="{313E754D-ADD4-4A4E-AE09-F36BC195C4FE}"/>
              </a:ext>
            </a:extLst>
          </p:cNvPr>
          <p:cNvSpPr>
            <a:spLocks noGrp="1"/>
          </p:cNvSpPr>
          <p:nvPr>
            <p:ph idx="1"/>
          </p:nvPr>
        </p:nvSpPr>
        <p:spPr>
          <a:xfrm>
            <a:off x="764275" y="457199"/>
            <a:ext cx="2838733" cy="1549021"/>
          </a:xfrm>
        </p:spPr>
        <p:txBody>
          <a:bodyPr vert="horz" lIns="0" tIns="0" rIns="0" bIns="0" rtlCol="0" anchor="b">
            <a:normAutofit/>
          </a:bodyPr>
          <a:lstStyle/>
          <a:p>
            <a:pPr marL="0" indent="0">
              <a:lnSpc>
                <a:spcPct val="150000"/>
              </a:lnSpc>
              <a:buNone/>
            </a:pPr>
            <a:r>
              <a:rPr lang="en-US" sz="1200" b="1" cap="all" spc="600" dirty="0">
                <a:solidFill>
                  <a:schemeClr val="bg1"/>
                </a:solidFill>
              </a:rPr>
              <a:t>A D D I T I O N</a:t>
            </a:r>
          </a:p>
          <a:p>
            <a:pPr marL="0" indent="0">
              <a:lnSpc>
                <a:spcPct val="150000"/>
              </a:lnSpc>
              <a:buNone/>
            </a:pPr>
            <a:endParaRPr lang="en-US" sz="1200" b="1" cap="all" spc="600" dirty="0">
              <a:solidFill>
                <a:schemeClr val="bg1"/>
              </a:solidFill>
            </a:endParaRPr>
          </a:p>
        </p:txBody>
      </p:sp>
      <p:sp>
        <p:nvSpPr>
          <p:cNvPr id="7" name="TextBox 6">
            <a:extLst>
              <a:ext uri="{FF2B5EF4-FFF2-40B4-BE49-F238E27FC236}">
                <a16:creationId xmlns:a16="http://schemas.microsoft.com/office/drawing/2014/main" id="{B515D70D-725E-094F-9590-7145EAA877D7}"/>
              </a:ext>
            </a:extLst>
          </p:cNvPr>
          <p:cNvSpPr txBox="1"/>
          <p:nvPr/>
        </p:nvSpPr>
        <p:spPr>
          <a:xfrm>
            <a:off x="4845050" y="415635"/>
            <a:ext cx="2147777" cy="369332"/>
          </a:xfrm>
          <a:prstGeom prst="rect">
            <a:avLst/>
          </a:prstGeom>
          <a:noFill/>
        </p:spPr>
        <p:txBody>
          <a:bodyPr wrap="square" rtlCol="0">
            <a:spAutoFit/>
          </a:bodyPr>
          <a:lstStyle/>
          <a:p>
            <a:pPr algn="ctr"/>
            <a:r>
              <a:rPr lang="en-US" dirty="0"/>
              <a:t>Year 1</a:t>
            </a:r>
          </a:p>
        </p:txBody>
      </p:sp>
      <p:sp>
        <p:nvSpPr>
          <p:cNvPr id="8" name="TextBox 7">
            <a:extLst>
              <a:ext uri="{FF2B5EF4-FFF2-40B4-BE49-F238E27FC236}">
                <a16:creationId xmlns:a16="http://schemas.microsoft.com/office/drawing/2014/main" id="{237FAC33-1DFF-2945-8295-D20492DD9768}"/>
              </a:ext>
            </a:extLst>
          </p:cNvPr>
          <p:cNvSpPr txBox="1"/>
          <p:nvPr/>
        </p:nvSpPr>
        <p:spPr>
          <a:xfrm>
            <a:off x="8840475" y="406522"/>
            <a:ext cx="1892595" cy="369332"/>
          </a:xfrm>
          <a:prstGeom prst="rect">
            <a:avLst/>
          </a:prstGeom>
          <a:noFill/>
        </p:spPr>
        <p:txBody>
          <a:bodyPr wrap="square" rtlCol="0">
            <a:spAutoFit/>
          </a:bodyPr>
          <a:lstStyle/>
          <a:p>
            <a:pPr algn="ctr"/>
            <a:r>
              <a:rPr lang="en-US" dirty="0"/>
              <a:t>Year 2</a:t>
            </a:r>
          </a:p>
        </p:txBody>
      </p:sp>
      <p:pic>
        <p:nvPicPr>
          <p:cNvPr id="15361" name="Picture 1" descr="page18image59271952">
            <a:extLst>
              <a:ext uri="{FF2B5EF4-FFF2-40B4-BE49-F238E27FC236}">
                <a16:creationId xmlns:a16="http://schemas.microsoft.com/office/drawing/2014/main" id="{281030F9-C52B-A44D-AFEE-DA0C59259A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5314" y="962416"/>
            <a:ext cx="3486027" cy="4933168"/>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page19image59326096">
            <a:extLst>
              <a:ext uri="{FF2B5EF4-FFF2-40B4-BE49-F238E27FC236}">
                <a16:creationId xmlns:a16="http://schemas.microsoft.com/office/drawing/2014/main" id="{43234712-D906-5940-9E45-72CCE4BB38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3401" y="927608"/>
            <a:ext cx="3592732" cy="5084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16870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83396-0660-AA4A-A8B3-3A7573604D6B}"/>
              </a:ext>
            </a:extLst>
          </p:cNvPr>
          <p:cNvSpPr>
            <a:spLocks noGrp="1"/>
          </p:cNvSpPr>
          <p:nvPr>
            <p:ph type="title"/>
          </p:nvPr>
        </p:nvSpPr>
        <p:spPr/>
        <p:txBody>
          <a:bodyPr/>
          <a:lstStyle/>
          <a:p>
            <a:r>
              <a:rPr lang="en-US" dirty="0"/>
              <a:t>fitness</a:t>
            </a:r>
          </a:p>
        </p:txBody>
      </p:sp>
      <p:sp>
        <p:nvSpPr>
          <p:cNvPr id="3" name="Content Placeholder 2">
            <a:extLst>
              <a:ext uri="{FF2B5EF4-FFF2-40B4-BE49-F238E27FC236}">
                <a16:creationId xmlns:a16="http://schemas.microsoft.com/office/drawing/2014/main" id="{E217913D-41D7-974C-AC79-6932BD1E7D62}"/>
              </a:ext>
            </a:extLst>
          </p:cNvPr>
          <p:cNvSpPr>
            <a:spLocks noGrp="1"/>
          </p:cNvSpPr>
          <p:nvPr>
            <p:ph idx="1"/>
          </p:nvPr>
        </p:nvSpPr>
        <p:spPr/>
        <p:txBody>
          <a:bodyPr/>
          <a:lstStyle/>
          <a:p>
            <a:r>
              <a:rPr lang="en-US" dirty="0"/>
              <a:t>Choose an activity from the fitness grid to complete.</a:t>
            </a:r>
          </a:p>
        </p:txBody>
      </p:sp>
      <p:pic>
        <p:nvPicPr>
          <p:cNvPr id="10242" name="Picture 2" descr="Fitness GIF Demonstrates 48 Exercises Perfect for New Year&amp;#39;s Resolutions |  Workout videos, Excercise routine, Personal trainer app">
            <a:extLst>
              <a:ext uri="{FF2B5EF4-FFF2-40B4-BE49-F238E27FC236}">
                <a16:creationId xmlns:a16="http://schemas.microsoft.com/office/drawing/2014/main" id="{B43E3074-1262-D647-9C1A-7CE0F5B8388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536" y="2621834"/>
            <a:ext cx="4940300"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E76F863-D9F6-8643-97B3-0D565B960A6B}"/>
              </a:ext>
            </a:extLst>
          </p:cNvPr>
          <p:cNvSpPr txBox="1"/>
          <p:nvPr/>
        </p:nvSpPr>
        <p:spPr>
          <a:xfrm>
            <a:off x="5115884" y="2890391"/>
            <a:ext cx="3214578" cy="1077218"/>
          </a:xfrm>
          <a:prstGeom prst="rect">
            <a:avLst/>
          </a:prstGeom>
          <a:noFill/>
        </p:spPr>
        <p:txBody>
          <a:bodyPr wrap="square" rtlCol="0">
            <a:spAutoFit/>
          </a:bodyPr>
          <a:lstStyle/>
          <a:p>
            <a:r>
              <a:rPr lang="en-US" sz="3200" dirty="0"/>
              <a:t>Not this one </a:t>
            </a:r>
          </a:p>
          <a:p>
            <a:r>
              <a:rPr lang="en-US" sz="3200" dirty="0"/>
              <a:t>(in your packs)</a:t>
            </a:r>
          </a:p>
        </p:txBody>
      </p:sp>
      <p:cxnSp>
        <p:nvCxnSpPr>
          <p:cNvPr id="6" name="Straight Arrow Connector 5">
            <a:extLst>
              <a:ext uri="{FF2B5EF4-FFF2-40B4-BE49-F238E27FC236}">
                <a16:creationId xmlns:a16="http://schemas.microsoft.com/office/drawing/2014/main" id="{DC16D74C-0286-E047-98A1-04DA7F6AAC6E}"/>
              </a:ext>
            </a:extLst>
          </p:cNvPr>
          <p:cNvCxnSpPr/>
          <p:nvPr/>
        </p:nvCxnSpPr>
        <p:spPr>
          <a:xfrm flipH="1">
            <a:off x="3716575" y="3751836"/>
            <a:ext cx="1513516"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C4CB9869-23E5-194D-80BB-94E59EFC21CA}"/>
              </a:ext>
            </a:extLst>
          </p:cNvPr>
          <p:cNvPicPr>
            <a:picLocks noChangeAspect="1"/>
          </p:cNvPicPr>
          <p:nvPr/>
        </p:nvPicPr>
        <p:blipFill>
          <a:blip r:embed="rId3"/>
          <a:stretch>
            <a:fillRect/>
          </a:stretch>
        </p:blipFill>
        <p:spPr>
          <a:xfrm rot="5400000">
            <a:off x="8221772" y="2541178"/>
            <a:ext cx="3115705" cy="4409116"/>
          </a:xfrm>
          <a:prstGeom prst="rect">
            <a:avLst/>
          </a:prstGeom>
        </p:spPr>
      </p:pic>
    </p:spTree>
    <p:extLst>
      <p:ext uri="{BB962C8B-B14F-4D97-AF65-F5344CB8AC3E}">
        <p14:creationId xmlns:p14="http://schemas.microsoft.com/office/powerpoint/2010/main" val="27977219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361F142-9FD5-2041-ADCE-5F425B5F409C}"/>
              </a:ext>
            </a:extLst>
          </p:cNvPr>
          <p:cNvPicPr>
            <a:picLocks noChangeAspect="1"/>
          </p:cNvPicPr>
          <p:nvPr/>
        </p:nvPicPr>
        <p:blipFill>
          <a:blip r:embed="rId2"/>
          <a:stretch>
            <a:fillRect/>
          </a:stretch>
        </p:blipFill>
        <p:spPr>
          <a:xfrm rot="16200000">
            <a:off x="5433491" y="52908"/>
            <a:ext cx="1325020" cy="12192001"/>
          </a:xfrm>
          <a:prstGeom prst="rect">
            <a:avLst/>
          </a:prstGeom>
        </p:spPr>
      </p:pic>
      <p:pic>
        <p:nvPicPr>
          <p:cNvPr id="7172" name="Picture 4" descr="Packed Lunch Clipart - Png Download - Full Size Clipart (#5635198) -  PinClipart">
            <a:extLst>
              <a:ext uri="{FF2B5EF4-FFF2-40B4-BE49-F238E27FC236}">
                <a16:creationId xmlns:a16="http://schemas.microsoft.com/office/drawing/2014/main" id="{937ACCDF-7B01-B941-8EB5-452181591C8D}"/>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12935" b="9963"/>
          <a:stretch/>
        </p:blipFill>
        <p:spPr bwMode="auto">
          <a:xfrm>
            <a:off x="203952" y="1031012"/>
            <a:ext cx="5892947" cy="3714376"/>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Free Lunch Box Clipart, Download Free Lunch Box Clipart png images, Free  ClipArts on Clipart Library">
            <a:extLst>
              <a:ext uri="{FF2B5EF4-FFF2-40B4-BE49-F238E27FC236}">
                <a16:creationId xmlns:a16="http://schemas.microsoft.com/office/drawing/2014/main" id="{26B9728E-BA5F-5043-90BB-C98D1A3BAF62}"/>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r="-1"/>
          <a:stretch/>
        </p:blipFill>
        <p:spPr bwMode="auto">
          <a:xfrm>
            <a:off x="6095999" y="1022332"/>
            <a:ext cx="5892049" cy="371437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B06D30F-37F2-A843-982D-1269C850ABC3}"/>
              </a:ext>
            </a:extLst>
          </p:cNvPr>
          <p:cNvSpPr>
            <a:spLocks noGrp="1"/>
          </p:cNvSpPr>
          <p:nvPr>
            <p:ph type="title"/>
          </p:nvPr>
        </p:nvSpPr>
        <p:spPr>
          <a:xfrm>
            <a:off x="908941" y="5688106"/>
            <a:ext cx="9929017" cy="724654"/>
          </a:xfrm>
        </p:spPr>
        <p:txBody>
          <a:bodyPr vert="horz" lIns="0" tIns="0" rIns="0" bIns="0" rtlCol="0" anchor="ctr">
            <a:normAutofit/>
          </a:bodyPr>
          <a:lstStyle/>
          <a:p>
            <a:r>
              <a:rPr lang="en-US" sz="3200" spc="750">
                <a:solidFill>
                  <a:schemeClr val="bg1"/>
                </a:solidFill>
              </a:rPr>
              <a:t>Lunch break (40 minutes)</a:t>
            </a:r>
          </a:p>
        </p:txBody>
      </p:sp>
    </p:spTree>
    <p:extLst>
      <p:ext uri="{BB962C8B-B14F-4D97-AF65-F5344CB8AC3E}">
        <p14:creationId xmlns:p14="http://schemas.microsoft.com/office/powerpoint/2010/main" val="30492106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7B529-7C2E-2B48-BA8C-3622F2C11504}"/>
              </a:ext>
            </a:extLst>
          </p:cNvPr>
          <p:cNvSpPr>
            <a:spLocks noGrp="1"/>
          </p:cNvSpPr>
          <p:nvPr>
            <p:ph type="title"/>
          </p:nvPr>
        </p:nvSpPr>
        <p:spPr>
          <a:xfrm>
            <a:off x="1950720" y="590186"/>
            <a:ext cx="10241280" cy="1234440"/>
          </a:xfrm>
        </p:spPr>
        <p:txBody>
          <a:bodyPr/>
          <a:lstStyle/>
          <a:p>
            <a:r>
              <a:rPr lang="en-US" dirty="0"/>
              <a:t>Task 1</a:t>
            </a:r>
          </a:p>
        </p:txBody>
      </p:sp>
      <p:sp>
        <p:nvSpPr>
          <p:cNvPr id="3" name="Content Placeholder 2">
            <a:extLst>
              <a:ext uri="{FF2B5EF4-FFF2-40B4-BE49-F238E27FC236}">
                <a16:creationId xmlns:a16="http://schemas.microsoft.com/office/drawing/2014/main" id="{E145A72E-A7CE-464B-BEE9-5F6B0EDDE2F9}"/>
              </a:ext>
            </a:extLst>
          </p:cNvPr>
          <p:cNvSpPr>
            <a:spLocks noGrp="1"/>
          </p:cNvSpPr>
          <p:nvPr>
            <p:ph idx="1"/>
          </p:nvPr>
        </p:nvSpPr>
        <p:spPr>
          <a:xfrm>
            <a:off x="1407918" y="1839683"/>
            <a:ext cx="4120046" cy="4330892"/>
          </a:xfrm>
        </p:spPr>
        <p:txBody>
          <a:bodyPr>
            <a:normAutofit fontScale="70000" lnSpcReduction="20000"/>
          </a:bodyPr>
          <a:lstStyle/>
          <a:p>
            <a:pPr marL="0" indent="0">
              <a:lnSpc>
                <a:spcPct val="200000"/>
              </a:lnSpc>
              <a:buNone/>
            </a:pPr>
            <a:r>
              <a:rPr lang="en-US" dirty="0"/>
              <a:t>Watch </a:t>
            </a:r>
            <a:r>
              <a:rPr lang="en-US" dirty="0" err="1"/>
              <a:t>Mrs</a:t>
            </a:r>
            <a:r>
              <a:rPr lang="en-US" dirty="0"/>
              <a:t> Warwick’s video’s for the sound of the week. Brainstorm a list of words using the sound focus of the week on a piece of paper.</a:t>
            </a:r>
          </a:p>
          <a:p>
            <a:pPr marL="0" indent="0">
              <a:lnSpc>
                <a:spcPct val="200000"/>
              </a:lnSpc>
              <a:buNone/>
            </a:pPr>
            <a:r>
              <a:rPr lang="en-AU" dirty="0"/>
              <a:t>Year 1 </a:t>
            </a:r>
          </a:p>
          <a:p>
            <a:pPr marL="0" indent="0">
              <a:buNone/>
            </a:pPr>
            <a:r>
              <a:rPr lang="en-AU" u="sng" dirty="0">
                <a:hlinkClick r:id="rId2"/>
              </a:rPr>
              <a:t>https://www.youtube.com/watch?v=YFRlPZOs_1E</a:t>
            </a:r>
            <a:br>
              <a:rPr lang="en-AU" dirty="0"/>
            </a:br>
            <a:endParaRPr lang="en-AU" dirty="0"/>
          </a:p>
          <a:p>
            <a:pPr marL="0" indent="0">
              <a:buNone/>
            </a:pPr>
            <a:r>
              <a:rPr lang="en-AU" dirty="0"/>
              <a:t>Year 2</a:t>
            </a:r>
          </a:p>
          <a:p>
            <a:pPr marL="0" indent="0">
              <a:buNone/>
            </a:pPr>
            <a:r>
              <a:rPr lang="en-AU" u="sng" dirty="0">
                <a:hlinkClick r:id="rId3"/>
              </a:rPr>
              <a:t>https://www.youtube.com/watch?v=oAR52j-le-k</a:t>
            </a:r>
            <a:endParaRPr lang="en-AU" dirty="0"/>
          </a:p>
        </p:txBody>
      </p:sp>
      <p:sp>
        <p:nvSpPr>
          <p:cNvPr id="6" name="Rectangle 5">
            <a:extLst>
              <a:ext uri="{FF2B5EF4-FFF2-40B4-BE49-F238E27FC236}">
                <a16:creationId xmlns:a16="http://schemas.microsoft.com/office/drawing/2014/main" id="{F90048DF-3E93-BA4C-98DE-22929CCE6CE8}"/>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EEE5FD61-506D-AF46-B020-AA5B6B90FBE8}"/>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CF928643-15A6-9E41-9E37-BE12E0B2A7F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sp>
        <p:nvSpPr>
          <p:cNvPr id="15" name="TextBox 14">
            <a:extLst>
              <a:ext uri="{FF2B5EF4-FFF2-40B4-BE49-F238E27FC236}">
                <a16:creationId xmlns:a16="http://schemas.microsoft.com/office/drawing/2014/main" id="{3919360B-1959-5843-85BD-1377B45B226A}"/>
              </a:ext>
            </a:extLst>
          </p:cNvPr>
          <p:cNvSpPr txBox="1"/>
          <p:nvPr/>
        </p:nvSpPr>
        <p:spPr>
          <a:xfrm>
            <a:off x="6096000" y="1384663"/>
            <a:ext cx="1428206" cy="369332"/>
          </a:xfrm>
          <a:prstGeom prst="rect">
            <a:avLst/>
          </a:prstGeom>
          <a:noFill/>
        </p:spPr>
        <p:txBody>
          <a:bodyPr wrap="square" rtlCol="0">
            <a:spAutoFit/>
          </a:bodyPr>
          <a:lstStyle/>
          <a:p>
            <a:pPr algn="ctr"/>
            <a:r>
              <a:rPr lang="en-US" dirty="0"/>
              <a:t>Year 1</a:t>
            </a:r>
          </a:p>
        </p:txBody>
      </p:sp>
      <p:sp>
        <p:nvSpPr>
          <p:cNvPr id="16" name="TextBox 15">
            <a:extLst>
              <a:ext uri="{FF2B5EF4-FFF2-40B4-BE49-F238E27FC236}">
                <a16:creationId xmlns:a16="http://schemas.microsoft.com/office/drawing/2014/main" id="{E1B87B52-244F-D047-AEA0-A7942E719645}"/>
              </a:ext>
            </a:extLst>
          </p:cNvPr>
          <p:cNvSpPr txBox="1"/>
          <p:nvPr/>
        </p:nvSpPr>
        <p:spPr>
          <a:xfrm>
            <a:off x="9379131" y="1384663"/>
            <a:ext cx="1619795" cy="369332"/>
          </a:xfrm>
          <a:prstGeom prst="rect">
            <a:avLst/>
          </a:prstGeom>
          <a:noFill/>
        </p:spPr>
        <p:txBody>
          <a:bodyPr wrap="square" rtlCol="0">
            <a:spAutoFit/>
          </a:bodyPr>
          <a:lstStyle/>
          <a:p>
            <a:pPr algn="ctr"/>
            <a:r>
              <a:rPr lang="en-US" dirty="0"/>
              <a:t>Year 2</a:t>
            </a:r>
          </a:p>
        </p:txBody>
      </p:sp>
      <p:pic>
        <p:nvPicPr>
          <p:cNvPr id="9" name="Picture 8">
            <a:extLst>
              <a:ext uri="{FF2B5EF4-FFF2-40B4-BE49-F238E27FC236}">
                <a16:creationId xmlns:a16="http://schemas.microsoft.com/office/drawing/2014/main" id="{BB0C65B2-46EF-4C49-9CE2-905D19371577}"/>
              </a:ext>
            </a:extLst>
          </p:cNvPr>
          <p:cNvPicPr>
            <a:picLocks noChangeAspect="1"/>
          </p:cNvPicPr>
          <p:nvPr/>
        </p:nvPicPr>
        <p:blipFill>
          <a:blip r:embed="rId5"/>
          <a:stretch>
            <a:fillRect/>
          </a:stretch>
        </p:blipFill>
        <p:spPr>
          <a:xfrm>
            <a:off x="5712157" y="1753995"/>
            <a:ext cx="3044738" cy="4308688"/>
          </a:xfrm>
          <a:prstGeom prst="rect">
            <a:avLst/>
          </a:prstGeom>
        </p:spPr>
      </p:pic>
      <p:pic>
        <p:nvPicPr>
          <p:cNvPr id="10" name="Picture 9">
            <a:extLst>
              <a:ext uri="{FF2B5EF4-FFF2-40B4-BE49-F238E27FC236}">
                <a16:creationId xmlns:a16="http://schemas.microsoft.com/office/drawing/2014/main" id="{81D78C9C-49E2-584A-B22D-D2DCED537DA9}"/>
              </a:ext>
            </a:extLst>
          </p:cNvPr>
          <p:cNvPicPr>
            <a:picLocks noChangeAspect="1"/>
          </p:cNvPicPr>
          <p:nvPr/>
        </p:nvPicPr>
        <p:blipFill>
          <a:blip r:embed="rId6"/>
          <a:stretch>
            <a:fillRect/>
          </a:stretch>
        </p:blipFill>
        <p:spPr>
          <a:xfrm>
            <a:off x="8756895" y="1716449"/>
            <a:ext cx="3309797" cy="4683780"/>
          </a:xfrm>
          <a:prstGeom prst="rect">
            <a:avLst/>
          </a:prstGeom>
        </p:spPr>
      </p:pic>
    </p:spTree>
    <p:extLst>
      <p:ext uri="{BB962C8B-B14F-4D97-AF65-F5344CB8AC3E}">
        <p14:creationId xmlns:p14="http://schemas.microsoft.com/office/powerpoint/2010/main" val="24801723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p:cTn id="39"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42"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487E67-389E-C14B-A446-FED858F6387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0"/>
            <a:ext cx="6312946" cy="6858000"/>
          </a:xfrm>
          <a:prstGeom prst="rect">
            <a:avLst/>
          </a:prstGeom>
        </p:spPr>
      </p:pic>
      <p:sp>
        <p:nvSpPr>
          <p:cNvPr id="2" name="Title 1">
            <a:extLst>
              <a:ext uri="{FF2B5EF4-FFF2-40B4-BE49-F238E27FC236}">
                <a16:creationId xmlns:a16="http://schemas.microsoft.com/office/drawing/2014/main" id="{E9F2FF54-5777-9F49-A897-C7CFF7B5EC55}"/>
              </a:ext>
            </a:extLst>
          </p:cNvPr>
          <p:cNvSpPr>
            <a:spLocks noGrp="1"/>
          </p:cNvSpPr>
          <p:nvPr>
            <p:ph type="title"/>
          </p:nvPr>
        </p:nvSpPr>
        <p:spPr>
          <a:xfrm>
            <a:off x="1103952" y="714011"/>
            <a:ext cx="4683317" cy="666940"/>
          </a:xfrm>
        </p:spPr>
        <p:txBody>
          <a:bodyPr anchor="b">
            <a:normAutofit/>
          </a:bodyPr>
          <a:lstStyle/>
          <a:p>
            <a:r>
              <a:rPr lang="en-US" sz="4000" dirty="0"/>
              <a:t>KLA</a:t>
            </a:r>
            <a:r>
              <a:rPr lang="en-US" sz="4000" dirty="0">
                <a:solidFill>
                  <a:schemeClr val="bg1"/>
                </a:solidFill>
              </a:rPr>
              <a:t> </a:t>
            </a:r>
            <a:r>
              <a:rPr lang="en-US" sz="4000" dirty="0"/>
              <a:t>- SCIENCE</a:t>
            </a:r>
            <a:endParaRPr lang="en-US" sz="2800" dirty="0"/>
          </a:p>
        </p:txBody>
      </p:sp>
      <p:sp>
        <p:nvSpPr>
          <p:cNvPr id="4" name="Content Placeholder 3">
            <a:extLst>
              <a:ext uri="{FF2B5EF4-FFF2-40B4-BE49-F238E27FC236}">
                <a16:creationId xmlns:a16="http://schemas.microsoft.com/office/drawing/2014/main" id="{71F3436F-91B6-8A49-928D-303AFFA3726D}"/>
              </a:ext>
            </a:extLst>
          </p:cNvPr>
          <p:cNvSpPr>
            <a:spLocks noGrp="1"/>
          </p:cNvSpPr>
          <p:nvPr>
            <p:ph idx="1"/>
          </p:nvPr>
        </p:nvSpPr>
        <p:spPr>
          <a:xfrm>
            <a:off x="845286" y="1995055"/>
            <a:ext cx="5200650" cy="3695123"/>
          </a:xfrm>
        </p:spPr>
        <p:txBody>
          <a:bodyPr>
            <a:normAutofit fontScale="92500" lnSpcReduction="10000"/>
          </a:bodyPr>
          <a:lstStyle/>
          <a:p>
            <a:pPr marL="0" indent="0">
              <a:buNone/>
            </a:pPr>
            <a:r>
              <a:rPr lang="en-AU" dirty="0">
                <a:solidFill>
                  <a:schemeClr val="bg1"/>
                </a:solidFill>
              </a:rPr>
              <a:t>Watch the video about fur, feathers, scales or skin:</a:t>
            </a:r>
            <a:br>
              <a:rPr lang="en-AU" dirty="0">
                <a:solidFill>
                  <a:schemeClr val="bg1"/>
                </a:solidFill>
              </a:rPr>
            </a:br>
            <a:endParaRPr lang="en-AU" dirty="0">
              <a:solidFill>
                <a:schemeClr val="bg1"/>
              </a:solidFill>
            </a:endParaRPr>
          </a:p>
          <a:p>
            <a:pPr marL="0" indent="0">
              <a:buNone/>
            </a:pPr>
            <a:r>
              <a:rPr lang="en-AU" dirty="0">
                <a:solidFill>
                  <a:schemeClr val="bg1"/>
                </a:solidFill>
                <a:hlinkClick r:id="rId3">
                  <a:extLst>
                    <a:ext uri="{A12FA001-AC4F-418D-AE19-62706E023703}">
                      <ahyp:hlinkClr xmlns:ahyp="http://schemas.microsoft.com/office/drawing/2018/hyperlinkcolor" val="tx"/>
                    </a:ext>
                  </a:extLst>
                </a:hlinkClick>
              </a:rPr>
              <a:t>Https://www.youtube.com/watch?v=dkjFa9uoGEk</a:t>
            </a:r>
            <a:br>
              <a:rPr lang="en-AU" dirty="0">
                <a:solidFill>
                  <a:schemeClr val="bg1"/>
                </a:solidFill>
              </a:rPr>
            </a:br>
            <a:endParaRPr lang="en-AU" dirty="0">
              <a:solidFill>
                <a:schemeClr val="bg1"/>
              </a:solidFill>
            </a:endParaRPr>
          </a:p>
          <a:p>
            <a:pPr marL="0" indent="0">
              <a:buNone/>
            </a:pPr>
            <a:r>
              <a:rPr lang="en-AU" dirty="0">
                <a:solidFill>
                  <a:schemeClr val="bg1"/>
                </a:solidFill>
              </a:rPr>
              <a:t>Look at the different images of animals and using the codes, colour in the images that describe the features of the living tings.</a:t>
            </a:r>
          </a:p>
        </p:txBody>
      </p:sp>
      <p:pic>
        <p:nvPicPr>
          <p:cNvPr id="16385" name="Picture 1" descr="page20image59444896">
            <a:extLst>
              <a:ext uri="{FF2B5EF4-FFF2-40B4-BE49-F238E27FC236}">
                <a16:creationId xmlns:a16="http://schemas.microsoft.com/office/drawing/2014/main" id="{F86E7A99-8ECC-0743-8E29-0E637B7541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6898" y="212650"/>
            <a:ext cx="4175422" cy="5908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82162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and holding a glittering sparkler at night">
            <a:extLst>
              <a:ext uri="{FF2B5EF4-FFF2-40B4-BE49-F238E27FC236}">
                <a16:creationId xmlns:a16="http://schemas.microsoft.com/office/drawing/2014/main" id="{8A95C491-B5A9-4B75-9132-2B0C77C6B92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 y="10"/>
            <a:ext cx="12192002" cy="6857990"/>
          </a:xfrm>
          <a:prstGeom prst="rect">
            <a:avLst/>
          </a:prstGeom>
        </p:spPr>
      </p:pic>
      <p:pic>
        <p:nvPicPr>
          <p:cNvPr id="6" name="Picture 5">
            <a:extLst>
              <a:ext uri="{FF2B5EF4-FFF2-40B4-BE49-F238E27FC236}">
                <a16:creationId xmlns:a16="http://schemas.microsoft.com/office/drawing/2014/main" id="{58529839-E526-F546-BB9B-719472E210C3}"/>
              </a:ext>
            </a:extLst>
          </p:cNvPr>
          <p:cNvPicPr>
            <a:picLocks noChangeAspect="1"/>
          </p:cNvPicPr>
          <p:nvPr/>
        </p:nvPicPr>
        <p:blipFill>
          <a:blip r:embed="rId3"/>
          <a:stretch>
            <a:fillRect/>
          </a:stretch>
        </p:blipFill>
        <p:spPr>
          <a:xfrm rot="16200000">
            <a:off x="5256797" y="-108669"/>
            <a:ext cx="1678408" cy="12192002"/>
          </a:xfrm>
          <a:prstGeom prst="rect">
            <a:avLst/>
          </a:prstGeom>
        </p:spPr>
      </p:pic>
      <p:sp>
        <p:nvSpPr>
          <p:cNvPr id="2" name="Title 1">
            <a:extLst>
              <a:ext uri="{FF2B5EF4-FFF2-40B4-BE49-F238E27FC236}">
                <a16:creationId xmlns:a16="http://schemas.microsoft.com/office/drawing/2014/main" id="{AD88988C-1D6A-454F-85EA-D9EB316F5E8A}"/>
              </a:ext>
            </a:extLst>
          </p:cNvPr>
          <p:cNvSpPr>
            <a:spLocks noGrp="1"/>
          </p:cNvSpPr>
          <p:nvPr>
            <p:ph type="title"/>
          </p:nvPr>
        </p:nvSpPr>
        <p:spPr>
          <a:xfrm>
            <a:off x="954157" y="5271715"/>
            <a:ext cx="10145864" cy="715617"/>
          </a:xfrm>
        </p:spPr>
        <p:txBody>
          <a:bodyPr vert="horz" lIns="0" tIns="0" rIns="0" bIns="0" rtlCol="0" anchor="b">
            <a:normAutofit/>
          </a:bodyPr>
          <a:lstStyle/>
          <a:p>
            <a:r>
              <a:rPr lang="en-US" spc="750" dirty="0">
                <a:solidFill>
                  <a:schemeClr val="bg1"/>
                </a:solidFill>
              </a:rPr>
              <a:t>END OF DAY!</a:t>
            </a:r>
          </a:p>
        </p:txBody>
      </p:sp>
      <p:sp>
        <p:nvSpPr>
          <p:cNvPr id="3" name="Content Placeholder 2">
            <a:extLst>
              <a:ext uri="{FF2B5EF4-FFF2-40B4-BE49-F238E27FC236}">
                <a16:creationId xmlns:a16="http://schemas.microsoft.com/office/drawing/2014/main" id="{F9DAEE79-2C04-D749-BF4D-C499225DEC2C}"/>
              </a:ext>
            </a:extLst>
          </p:cNvPr>
          <p:cNvSpPr>
            <a:spLocks noGrp="1"/>
          </p:cNvSpPr>
          <p:nvPr>
            <p:ph idx="1"/>
          </p:nvPr>
        </p:nvSpPr>
        <p:spPr>
          <a:xfrm>
            <a:off x="954157" y="6098649"/>
            <a:ext cx="9866244" cy="302151"/>
          </a:xfrm>
        </p:spPr>
        <p:txBody>
          <a:bodyPr vert="horz" lIns="0" tIns="0" rIns="0" bIns="0" rtlCol="0">
            <a:normAutofit/>
          </a:bodyPr>
          <a:lstStyle/>
          <a:p>
            <a:pPr marL="0" indent="0">
              <a:lnSpc>
                <a:spcPct val="150000"/>
              </a:lnSpc>
              <a:buNone/>
            </a:pPr>
            <a:r>
              <a:rPr lang="en-US" sz="1200" b="1" cap="all" spc="600" dirty="0">
                <a:solidFill>
                  <a:schemeClr val="bg1"/>
                </a:solidFill>
              </a:rPr>
              <a:t>ENJOY your well-deserved break everyone! </a:t>
            </a:r>
          </a:p>
        </p:txBody>
      </p:sp>
    </p:spTree>
    <p:extLst>
      <p:ext uri="{BB962C8B-B14F-4D97-AF65-F5344CB8AC3E}">
        <p14:creationId xmlns:p14="http://schemas.microsoft.com/office/powerpoint/2010/main" val="3420027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086BF-E428-3E4E-B0A9-FDB8645E4D9C}"/>
              </a:ext>
            </a:extLst>
          </p:cNvPr>
          <p:cNvSpPr>
            <a:spLocks noGrp="1"/>
          </p:cNvSpPr>
          <p:nvPr>
            <p:ph type="title"/>
          </p:nvPr>
        </p:nvSpPr>
        <p:spPr>
          <a:xfrm>
            <a:off x="528636" y="639223"/>
            <a:ext cx="11530013" cy="1700212"/>
          </a:xfrm>
        </p:spPr>
        <p:txBody>
          <a:bodyPr>
            <a:normAutofit/>
          </a:bodyPr>
          <a:lstStyle/>
          <a:p>
            <a:pPr algn="ctr"/>
            <a:r>
              <a:rPr lang="en-US" sz="8000" dirty="0">
                <a:solidFill>
                  <a:srgbClr val="DB9E00"/>
                </a:solidFill>
                <a:latin typeface="Gill Sans Ultra Bold" panose="020B0A02020104020203" pitchFamily="34" charset="77"/>
                <a:cs typeface="Vladimir Script" panose="020F0502020204030204" pitchFamily="34" charset="0"/>
              </a:rPr>
              <a:t>Good morning</a:t>
            </a:r>
          </a:p>
        </p:txBody>
      </p:sp>
      <p:sp>
        <p:nvSpPr>
          <p:cNvPr id="3" name="Content Placeholder 2">
            <a:extLst>
              <a:ext uri="{FF2B5EF4-FFF2-40B4-BE49-F238E27FC236}">
                <a16:creationId xmlns:a16="http://schemas.microsoft.com/office/drawing/2014/main" id="{F99B3907-F313-F84B-8D52-72F711F8F3AC}"/>
              </a:ext>
            </a:extLst>
          </p:cNvPr>
          <p:cNvSpPr>
            <a:spLocks noGrp="1"/>
          </p:cNvSpPr>
          <p:nvPr>
            <p:ph idx="1"/>
          </p:nvPr>
        </p:nvSpPr>
        <p:spPr>
          <a:xfrm>
            <a:off x="2871785" y="4328827"/>
            <a:ext cx="6843713" cy="1234440"/>
          </a:xfrm>
        </p:spPr>
        <p:txBody>
          <a:bodyPr>
            <a:normAutofit/>
          </a:bodyPr>
          <a:lstStyle/>
          <a:p>
            <a:pPr marL="0" indent="0" algn="ctr">
              <a:buNone/>
            </a:pPr>
            <a:r>
              <a:rPr lang="en-US" dirty="0">
                <a:solidFill>
                  <a:schemeClr val="accent2">
                    <a:lumMod val="75000"/>
                  </a:schemeClr>
                </a:solidFill>
                <a:latin typeface="Marker Felt Thin" panose="02000400000000000000" pitchFamily="2" charset="77"/>
                <a:ea typeface="Brush Script MT" panose="03060802040406070304" pitchFamily="66" charset="-122"/>
                <a:cs typeface="Brush Script MT" panose="03060802040406070304" pitchFamily="66" charset="-122"/>
              </a:rPr>
              <a:t>THURSDAY 9</a:t>
            </a:r>
            <a:r>
              <a:rPr lang="en-US" baseline="30000" dirty="0">
                <a:solidFill>
                  <a:schemeClr val="accent2">
                    <a:lumMod val="75000"/>
                  </a:schemeClr>
                </a:solidFill>
                <a:latin typeface="Marker Felt Thin" panose="02000400000000000000" pitchFamily="2" charset="77"/>
                <a:ea typeface="Brush Script MT" panose="03060802040406070304" pitchFamily="66" charset="-122"/>
                <a:cs typeface="Brush Script MT" panose="03060802040406070304" pitchFamily="66" charset="-122"/>
              </a:rPr>
              <a:t>th</a:t>
            </a:r>
            <a:r>
              <a:rPr lang="en-US" dirty="0">
                <a:solidFill>
                  <a:schemeClr val="accent2">
                    <a:lumMod val="75000"/>
                  </a:schemeClr>
                </a:solidFill>
                <a:latin typeface="Marker Felt Thin" panose="02000400000000000000" pitchFamily="2" charset="77"/>
                <a:ea typeface="Brush Script MT" panose="03060802040406070304" pitchFamily="66" charset="-122"/>
                <a:cs typeface="Brush Script MT" panose="03060802040406070304" pitchFamily="66" charset="-122"/>
              </a:rPr>
              <a:t> SEPTEMBER 2021 – WEEK 9</a:t>
            </a:r>
          </a:p>
        </p:txBody>
      </p:sp>
      <p:sp>
        <p:nvSpPr>
          <p:cNvPr id="6" name="Content Placeholder 2">
            <a:extLst>
              <a:ext uri="{FF2B5EF4-FFF2-40B4-BE49-F238E27FC236}">
                <a16:creationId xmlns:a16="http://schemas.microsoft.com/office/drawing/2014/main" id="{43C69734-4C96-7F42-8F59-BEDE66333C33}"/>
              </a:ext>
            </a:extLst>
          </p:cNvPr>
          <p:cNvSpPr txBox="1">
            <a:spLocks/>
          </p:cNvSpPr>
          <p:nvPr/>
        </p:nvSpPr>
        <p:spPr>
          <a:xfrm>
            <a:off x="2674143" y="2695194"/>
            <a:ext cx="6843713" cy="1234440"/>
          </a:xfrm>
          <a:prstGeom prst="rect">
            <a:avLst/>
          </a:prstGeom>
        </p:spPr>
        <p:txBody>
          <a:bodyPr vert="horz" lIns="0" tIns="0" rIns="0" bIns="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6000" b="1" dirty="0">
                <a:solidFill>
                  <a:schemeClr val="accent1">
                    <a:lumMod val="50000"/>
                  </a:schemeClr>
                </a:solidFill>
                <a:latin typeface="MARKER FELT THIN" panose="02000400000000000000" pitchFamily="2" charset="77"/>
                <a:ea typeface="LINGWAI SC MEDIUM" panose="03050602040302020204" pitchFamily="66" charset="-122"/>
                <a:cs typeface="LINGWAI SC MEDIUM" panose="03050602040302020204" pitchFamily="66" charset="-122"/>
              </a:rPr>
              <a:t>STAGE 1</a:t>
            </a:r>
          </a:p>
        </p:txBody>
      </p:sp>
      <p:sp>
        <p:nvSpPr>
          <p:cNvPr id="8" name="Content Placeholder 2">
            <a:extLst>
              <a:ext uri="{FF2B5EF4-FFF2-40B4-BE49-F238E27FC236}">
                <a16:creationId xmlns:a16="http://schemas.microsoft.com/office/drawing/2014/main" id="{B6E1FECD-D0C3-C242-98FF-E81094902C5E}"/>
              </a:ext>
            </a:extLst>
          </p:cNvPr>
          <p:cNvSpPr txBox="1">
            <a:spLocks/>
          </p:cNvSpPr>
          <p:nvPr/>
        </p:nvSpPr>
        <p:spPr>
          <a:xfrm>
            <a:off x="1510664" y="5239226"/>
            <a:ext cx="9963150" cy="1122998"/>
          </a:xfrm>
          <a:prstGeom prst="rect">
            <a:avLst/>
          </a:prstGeom>
        </p:spPr>
        <p:txBody>
          <a:bodyPr vert="horz" lIns="0" tIns="0" rIns="0" bIns="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Please make sure you are sending </a:t>
            </a:r>
            <a:r>
              <a:rPr lang="en-US" u="sng" dirty="0"/>
              <a:t>one</a:t>
            </a:r>
            <a:r>
              <a:rPr lang="en-US" dirty="0"/>
              <a:t> </a:t>
            </a:r>
            <a:r>
              <a:rPr lang="en-US" u="sng" dirty="0"/>
              <a:t>or</a:t>
            </a:r>
            <a:r>
              <a:rPr lang="en-US" dirty="0"/>
              <a:t> </a:t>
            </a:r>
            <a:r>
              <a:rPr lang="en-US" u="sng" dirty="0"/>
              <a:t>two</a:t>
            </a:r>
            <a:r>
              <a:rPr lang="en-US" dirty="0"/>
              <a:t> work samples to your classroom teacher via </a:t>
            </a:r>
            <a:r>
              <a:rPr lang="en-US" b="1" dirty="0"/>
              <a:t>dojo</a:t>
            </a:r>
            <a:r>
              <a:rPr lang="en-US" dirty="0"/>
              <a:t>.</a:t>
            </a:r>
          </a:p>
        </p:txBody>
      </p:sp>
    </p:spTree>
    <p:extLst>
      <p:ext uri="{BB962C8B-B14F-4D97-AF65-F5344CB8AC3E}">
        <p14:creationId xmlns:p14="http://schemas.microsoft.com/office/powerpoint/2010/main" val="26762508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D14CCAD-9358-2145-AFA7-696B869013D8}"/>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6F364437-21AB-584D-ABB2-08874DA52F79}"/>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9458FDC-4D7F-5E4F-A48B-25FE10DCBDBF}"/>
              </a:ext>
            </a:extLst>
          </p:cNvPr>
          <p:cNvSpPr>
            <a:spLocks noGrp="1"/>
          </p:cNvSpPr>
          <p:nvPr>
            <p:ph type="title"/>
          </p:nvPr>
        </p:nvSpPr>
        <p:spPr>
          <a:xfrm>
            <a:off x="1371600" y="514923"/>
            <a:ext cx="10241280" cy="558355"/>
          </a:xfrm>
        </p:spPr>
        <p:txBody>
          <a:bodyPr/>
          <a:lstStyle/>
          <a:p>
            <a:pPr algn="ctr"/>
            <a:r>
              <a:rPr lang="en-US" dirty="0">
                <a:solidFill>
                  <a:schemeClr val="bg1"/>
                </a:solidFill>
              </a:rPr>
              <a:t>WHATS ON TODAY?</a:t>
            </a:r>
          </a:p>
        </p:txBody>
      </p:sp>
      <p:sp>
        <p:nvSpPr>
          <p:cNvPr id="3" name="Content Placeholder 2">
            <a:extLst>
              <a:ext uri="{FF2B5EF4-FFF2-40B4-BE49-F238E27FC236}">
                <a16:creationId xmlns:a16="http://schemas.microsoft.com/office/drawing/2014/main" id="{6CCBD451-7FA8-CC43-9A33-15A553D9881C}"/>
              </a:ext>
            </a:extLst>
          </p:cNvPr>
          <p:cNvSpPr>
            <a:spLocks noGrp="1"/>
          </p:cNvSpPr>
          <p:nvPr>
            <p:ph idx="1"/>
          </p:nvPr>
        </p:nvSpPr>
        <p:spPr>
          <a:xfrm>
            <a:off x="1028700" y="1114997"/>
            <a:ext cx="10584180" cy="5285232"/>
          </a:xfrm>
        </p:spPr>
        <p:txBody>
          <a:bodyPr>
            <a:normAutofit/>
          </a:bodyPr>
          <a:lstStyle/>
          <a:p>
            <a:pPr marL="0" indent="0" algn="ctr">
              <a:buNone/>
            </a:pPr>
            <a:r>
              <a:rPr lang="en-US" b="1" dirty="0"/>
              <a:t>Morning</a:t>
            </a:r>
            <a:br>
              <a:rPr lang="en-US" b="1" dirty="0"/>
            </a:br>
            <a:r>
              <a:rPr lang="en-US" dirty="0"/>
              <a:t>Task 1 – GRAMMAR</a:t>
            </a:r>
            <a:br>
              <a:rPr lang="en-US" b="1" dirty="0"/>
            </a:br>
            <a:r>
              <a:rPr lang="en-US" dirty="0"/>
              <a:t>Task 2 – Reading</a:t>
            </a:r>
            <a:br>
              <a:rPr lang="en-US" b="1" dirty="0"/>
            </a:br>
            <a:r>
              <a:rPr lang="en-US" dirty="0">
                <a:solidFill>
                  <a:schemeClr val="accent1">
                    <a:lumMod val="75000"/>
                  </a:schemeClr>
                </a:solidFill>
              </a:rPr>
              <a:t>Crunch n’ sip</a:t>
            </a:r>
            <a:br>
              <a:rPr lang="en-US" dirty="0"/>
            </a:br>
            <a:r>
              <a:rPr lang="en-US" dirty="0"/>
              <a:t>Task 3 - Writing </a:t>
            </a:r>
            <a:br>
              <a:rPr lang="en-US" dirty="0"/>
            </a:br>
            <a:r>
              <a:rPr lang="en-US" b="1" dirty="0"/>
              <a:t>Middle </a:t>
            </a:r>
            <a:br>
              <a:rPr lang="en-US" b="1" dirty="0"/>
            </a:br>
            <a:r>
              <a:rPr lang="en-US" dirty="0"/>
              <a:t>Task 1 – </a:t>
            </a:r>
            <a:r>
              <a:rPr lang="en-US" dirty="0" err="1"/>
              <a:t>Maths</a:t>
            </a:r>
            <a:r>
              <a:rPr lang="en-US" dirty="0"/>
              <a:t> Grid</a:t>
            </a:r>
          </a:p>
          <a:p>
            <a:pPr marL="0" indent="0" algn="ctr">
              <a:buNone/>
            </a:pPr>
            <a:r>
              <a:rPr lang="en-US" dirty="0"/>
              <a:t>Task 2 – </a:t>
            </a:r>
            <a:r>
              <a:rPr lang="en-US" dirty="0" err="1"/>
              <a:t>Maths</a:t>
            </a:r>
            <a:r>
              <a:rPr lang="en-US" dirty="0"/>
              <a:t> Worksheets</a:t>
            </a:r>
          </a:p>
          <a:p>
            <a:pPr marL="0" indent="0" algn="ctr">
              <a:buNone/>
            </a:pPr>
            <a:r>
              <a:rPr lang="en-US" b="1" dirty="0"/>
              <a:t>Final</a:t>
            </a:r>
            <a:br>
              <a:rPr lang="en-US" b="1" dirty="0"/>
            </a:br>
            <a:r>
              <a:rPr lang="en-US" dirty="0"/>
              <a:t>PDHPE</a:t>
            </a:r>
            <a:endParaRPr lang="en-US" b="1" dirty="0"/>
          </a:p>
        </p:txBody>
      </p:sp>
      <p:pic>
        <p:nvPicPr>
          <p:cNvPr id="7" name="Picture 6">
            <a:extLst>
              <a:ext uri="{FF2B5EF4-FFF2-40B4-BE49-F238E27FC236}">
                <a16:creationId xmlns:a16="http://schemas.microsoft.com/office/drawing/2014/main" id="{E3DA40FC-E2DD-7F48-AE78-AB64D17B77C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spTree>
    <p:extLst>
      <p:ext uri="{BB962C8B-B14F-4D97-AF65-F5344CB8AC3E}">
        <p14:creationId xmlns:p14="http://schemas.microsoft.com/office/powerpoint/2010/main" val="15536324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7B529-7C2E-2B48-BA8C-3622F2C11504}"/>
              </a:ext>
            </a:extLst>
          </p:cNvPr>
          <p:cNvSpPr>
            <a:spLocks noGrp="1"/>
          </p:cNvSpPr>
          <p:nvPr>
            <p:ph type="title"/>
          </p:nvPr>
        </p:nvSpPr>
        <p:spPr>
          <a:xfrm>
            <a:off x="1676523" y="960947"/>
            <a:ext cx="10241280" cy="1234440"/>
          </a:xfrm>
        </p:spPr>
        <p:txBody>
          <a:bodyPr/>
          <a:lstStyle/>
          <a:p>
            <a:r>
              <a:rPr lang="en-US" dirty="0"/>
              <a:t>Task 1</a:t>
            </a:r>
          </a:p>
        </p:txBody>
      </p:sp>
      <p:sp>
        <p:nvSpPr>
          <p:cNvPr id="3" name="Content Placeholder 2">
            <a:extLst>
              <a:ext uri="{FF2B5EF4-FFF2-40B4-BE49-F238E27FC236}">
                <a16:creationId xmlns:a16="http://schemas.microsoft.com/office/drawing/2014/main" id="{E145A72E-A7CE-464B-BEE9-5F6B0EDDE2F9}"/>
              </a:ext>
            </a:extLst>
          </p:cNvPr>
          <p:cNvSpPr>
            <a:spLocks noGrp="1"/>
          </p:cNvSpPr>
          <p:nvPr>
            <p:ph idx="1"/>
          </p:nvPr>
        </p:nvSpPr>
        <p:spPr>
          <a:xfrm>
            <a:off x="1385080" y="2408176"/>
            <a:ext cx="4560387" cy="3891024"/>
          </a:xfrm>
        </p:spPr>
        <p:txBody>
          <a:bodyPr>
            <a:normAutofit fontScale="55000" lnSpcReduction="20000"/>
          </a:bodyPr>
          <a:lstStyle/>
          <a:p>
            <a:pPr marL="0" indent="0">
              <a:buNone/>
            </a:pPr>
            <a:r>
              <a:rPr lang="en-AU" sz="2900" dirty="0"/>
              <a:t>The children read the outline final blends and write inside them. Then they read the unfinished words and try adding the final blends to each of them. They try each final blend and in turn until they find one which completes the word:</a:t>
            </a:r>
          </a:p>
          <a:p>
            <a:pPr marL="0" indent="0">
              <a:buNone/>
            </a:pPr>
            <a:r>
              <a:rPr lang="en-AU" sz="2900" dirty="0"/>
              <a:t>&lt;be&gt; and &lt;</a:t>
            </a:r>
            <a:r>
              <a:rPr lang="en-AU" sz="2900" dirty="0" err="1"/>
              <a:t>mp</a:t>
            </a:r>
            <a:r>
              <a:rPr lang="en-AU" sz="2900" dirty="0"/>
              <a:t>&gt; makes “</a:t>
            </a:r>
            <a:r>
              <a:rPr lang="en-AU" sz="2900" dirty="0" err="1"/>
              <a:t>bemp</a:t>
            </a:r>
            <a:r>
              <a:rPr lang="en-AU" sz="2900" dirty="0"/>
              <a:t>”, which is not a real word, whereas &lt;be&gt; and &lt;</a:t>
            </a:r>
            <a:r>
              <a:rPr lang="en-AU" sz="2900" dirty="0" err="1"/>
              <a:t>lt</a:t>
            </a:r>
            <a:r>
              <a:rPr lang="en-AU" sz="2900" dirty="0"/>
              <a:t>&gt; makes “belt”, which is. Once they have found a blend to complete the word, the children write it in and draw a picture for the word. As long as the children have made real words, their answers are right, so &lt;</a:t>
            </a:r>
            <a:r>
              <a:rPr lang="en-AU" sz="2900" dirty="0" err="1"/>
              <a:t>sta</a:t>
            </a:r>
            <a:r>
              <a:rPr lang="en-AU" sz="2900" dirty="0"/>
              <a:t>&gt; could be made into either “stamp” or “Stand” by adding &lt;</a:t>
            </a:r>
            <a:r>
              <a:rPr lang="en-AU" sz="2900" dirty="0" err="1"/>
              <a:t>mp</a:t>
            </a:r>
            <a:r>
              <a:rPr lang="en-AU" sz="2900" dirty="0"/>
              <a:t>&gt; or &lt;</a:t>
            </a:r>
            <a:r>
              <a:rPr lang="en-AU" sz="2900" dirty="0" err="1"/>
              <a:t>nd</a:t>
            </a:r>
            <a:r>
              <a:rPr lang="en-AU" sz="2900" dirty="0"/>
              <a:t>&gt;.</a:t>
            </a:r>
            <a:br>
              <a:rPr lang="en-AU" sz="2900" dirty="0"/>
            </a:br>
            <a:endParaRPr lang="en-AU" sz="2900" dirty="0"/>
          </a:p>
          <a:p>
            <a:pPr marL="0" indent="0">
              <a:lnSpc>
                <a:spcPct val="200000"/>
              </a:lnSpc>
              <a:buNone/>
            </a:pPr>
            <a:endParaRPr lang="en-US" dirty="0"/>
          </a:p>
        </p:txBody>
      </p:sp>
      <p:sp>
        <p:nvSpPr>
          <p:cNvPr id="6" name="Rectangle 5">
            <a:extLst>
              <a:ext uri="{FF2B5EF4-FFF2-40B4-BE49-F238E27FC236}">
                <a16:creationId xmlns:a16="http://schemas.microsoft.com/office/drawing/2014/main" id="{F90048DF-3E93-BA4C-98DE-22929CCE6CE8}"/>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EEE5FD61-506D-AF46-B020-AA5B6B90FBE8}"/>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CF928643-15A6-9E41-9E37-BE12E0B2A7F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pic>
        <p:nvPicPr>
          <p:cNvPr id="17409" name="Picture 1" descr="page21image59445312">
            <a:extLst>
              <a:ext uri="{FF2B5EF4-FFF2-40B4-BE49-F238E27FC236}">
                <a16:creationId xmlns:a16="http://schemas.microsoft.com/office/drawing/2014/main" id="{B2274E51-98EC-C246-90B1-E9F3C4D34D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1649" y="1578167"/>
            <a:ext cx="2844361" cy="402513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8D22A76E-B503-184F-B161-53A9B853E5EB}"/>
                  </a:ext>
                </a:extLst>
              </p14:cNvPr>
              <p14:cNvContentPartPr/>
              <p14:nvPr/>
            </p14:nvContentPartPr>
            <p14:xfrm>
              <a:off x="8221045" y="1794264"/>
              <a:ext cx="264600" cy="360"/>
            </p14:xfrm>
          </p:contentPart>
        </mc:Choice>
        <mc:Fallback xmlns="">
          <p:pic>
            <p:nvPicPr>
              <p:cNvPr id="8" name="Ink 7">
                <a:extLst>
                  <a:ext uri="{FF2B5EF4-FFF2-40B4-BE49-F238E27FC236}">
                    <a16:creationId xmlns:a16="http://schemas.microsoft.com/office/drawing/2014/main" id="{8D22A76E-B503-184F-B161-53A9B853E5EB}"/>
                  </a:ext>
                </a:extLst>
              </p:cNvPr>
              <p:cNvPicPr/>
              <p:nvPr/>
            </p:nvPicPr>
            <p:blipFill>
              <a:blip r:embed="rId5"/>
              <a:stretch>
                <a:fillRect/>
              </a:stretch>
            </p:blipFill>
            <p:spPr>
              <a:xfrm>
                <a:off x="8158045" y="1731624"/>
                <a:ext cx="390240" cy="126000"/>
              </a:xfrm>
              <a:prstGeom prst="rect">
                <a:avLst/>
              </a:prstGeom>
            </p:spPr>
          </p:pic>
        </mc:Fallback>
      </mc:AlternateContent>
      <p:pic>
        <p:nvPicPr>
          <p:cNvPr id="17410" name="Picture 2" descr="page22image59466896">
            <a:extLst>
              <a:ext uri="{FF2B5EF4-FFF2-40B4-BE49-F238E27FC236}">
                <a16:creationId xmlns:a16="http://schemas.microsoft.com/office/drawing/2014/main" id="{BE0D6D55-8C2C-0E4A-AD2A-C5169D8554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88509" y="1689100"/>
            <a:ext cx="2844361" cy="4025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66105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46EF8-29DF-7745-957C-E25A72B3ECDF}"/>
              </a:ext>
            </a:extLst>
          </p:cNvPr>
          <p:cNvSpPr>
            <a:spLocks noGrp="1"/>
          </p:cNvSpPr>
          <p:nvPr>
            <p:ph type="title"/>
          </p:nvPr>
        </p:nvSpPr>
        <p:spPr>
          <a:xfrm>
            <a:off x="1595438" y="1256728"/>
            <a:ext cx="10241280" cy="744093"/>
          </a:xfrm>
        </p:spPr>
        <p:txBody>
          <a:bodyPr/>
          <a:lstStyle/>
          <a:p>
            <a:r>
              <a:rPr lang="en-US" dirty="0"/>
              <a:t>Year 2</a:t>
            </a:r>
          </a:p>
        </p:txBody>
      </p:sp>
      <p:sp>
        <p:nvSpPr>
          <p:cNvPr id="3" name="Content Placeholder 2">
            <a:extLst>
              <a:ext uri="{FF2B5EF4-FFF2-40B4-BE49-F238E27FC236}">
                <a16:creationId xmlns:a16="http://schemas.microsoft.com/office/drawing/2014/main" id="{42125307-9EB6-8F4B-929D-E92A61264BFF}"/>
              </a:ext>
            </a:extLst>
          </p:cNvPr>
          <p:cNvSpPr>
            <a:spLocks noGrp="1"/>
          </p:cNvSpPr>
          <p:nvPr>
            <p:ph idx="1"/>
          </p:nvPr>
        </p:nvSpPr>
        <p:spPr>
          <a:xfrm>
            <a:off x="1512282" y="2143802"/>
            <a:ext cx="4698018" cy="3987119"/>
          </a:xfrm>
        </p:spPr>
        <p:txBody>
          <a:bodyPr>
            <a:noAutofit/>
          </a:bodyPr>
          <a:lstStyle/>
          <a:p>
            <a:pPr marL="0" indent="0">
              <a:lnSpc>
                <a:spcPct val="200000"/>
              </a:lnSpc>
              <a:buNone/>
            </a:pPr>
            <a:r>
              <a:rPr lang="en-AU" sz="1800" dirty="0"/>
              <a:t>Read the story on the grammar worksheet. Do the sentences have capital letters, full stops, </a:t>
            </a:r>
            <a:r>
              <a:rPr lang="en-AU" sz="1800" dirty="0" err="1"/>
              <a:t>excalamation</a:t>
            </a:r>
            <a:r>
              <a:rPr lang="en-AU" sz="1800" dirty="0"/>
              <a:t> marks, question marks, commas or speech marks? Are the words spelt correctly? Using a coloured pencil fix any errors found in each sentence. Write any misspelt words above the word. </a:t>
            </a:r>
          </a:p>
          <a:p>
            <a:pPr marL="0" indent="0">
              <a:lnSpc>
                <a:spcPct val="200000"/>
              </a:lnSpc>
              <a:buNone/>
            </a:pPr>
            <a:br>
              <a:rPr lang="en-US" sz="1800" dirty="0"/>
            </a:br>
            <a:endParaRPr lang="en-US" sz="1800" dirty="0">
              <a:solidFill>
                <a:srgbClr val="0070C0"/>
              </a:solidFill>
            </a:endParaRPr>
          </a:p>
        </p:txBody>
      </p:sp>
      <p:sp>
        <p:nvSpPr>
          <p:cNvPr id="8" name="Rectangle 7">
            <a:extLst>
              <a:ext uri="{FF2B5EF4-FFF2-40B4-BE49-F238E27FC236}">
                <a16:creationId xmlns:a16="http://schemas.microsoft.com/office/drawing/2014/main" id="{5531F779-8C76-2142-8552-D1090DCE35A5}"/>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A58332A7-1514-E340-93AE-81B3B35AF967}"/>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8F6122CF-D35C-974E-8D4D-E672A8B6468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pic>
        <p:nvPicPr>
          <p:cNvPr id="2050" name="Picture 2" descr="Stay Home And Read A Book GIFs - Get the best GIF on GIPHY">
            <a:extLst>
              <a:ext uri="{FF2B5EF4-FFF2-40B4-BE49-F238E27FC236}">
                <a16:creationId xmlns:a16="http://schemas.microsoft.com/office/drawing/2014/main" id="{5D0290B4-39DC-1448-AB26-BDC8744B129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559442" y="461741"/>
            <a:ext cx="681133" cy="68113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Writing Pencil Animated Gif - Novocom.top">
            <a:extLst>
              <a:ext uri="{FF2B5EF4-FFF2-40B4-BE49-F238E27FC236}">
                <a16:creationId xmlns:a16="http://schemas.microsoft.com/office/drawing/2014/main" id="{B291FC52-0A5B-F344-A956-2B71CC7C570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204220" y="5497930"/>
            <a:ext cx="967338" cy="816081"/>
          </a:xfrm>
          <a:prstGeom prst="rect">
            <a:avLst/>
          </a:prstGeom>
          <a:noFill/>
          <a:extLst>
            <a:ext uri="{909E8E84-426E-40DD-AFC4-6F175D3DCCD1}">
              <a14:hiddenFill xmlns:a14="http://schemas.microsoft.com/office/drawing/2010/main">
                <a:solidFill>
                  <a:srgbClr val="FFFFFF"/>
                </a:solidFill>
              </a14:hiddenFill>
            </a:ext>
          </a:extLst>
        </p:spPr>
      </p:pic>
      <p:pic>
        <p:nvPicPr>
          <p:cNvPr id="18433" name="Picture 1" descr="page23image59368800">
            <a:extLst>
              <a:ext uri="{FF2B5EF4-FFF2-40B4-BE49-F238E27FC236}">
                <a16:creationId xmlns:a16="http://schemas.microsoft.com/office/drawing/2014/main" id="{DF57453C-0616-9D45-88E8-5D98F4B911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6078" y="1281373"/>
            <a:ext cx="3556318" cy="5032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08675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08D09-C4FC-534E-87E5-EC662BAA646A}"/>
              </a:ext>
            </a:extLst>
          </p:cNvPr>
          <p:cNvSpPr>
            <a:spLocks noGrp="1"/>
          </p:cNvSpPr>
          <p:nvPr>
            <p:ph type="title"/>
          </p:nvPr>
        </p:nvSpPr>
        <p:spPr>
          <a:xfrm>
            <a:off x="1446609" y="2238946"/>
            <a:ext cx="4039790" cy="1987105"/>
          </a:xfrm>
        </p:spPr>
        <p:txBody>
          <a:bodyPr/>
          <a:lstStyle/>
          <a:p>
            <a:pPr algn="ctr"/>
            <a:r>
              <a:rPr lang="en-US" dirty="0"/>
              <a:t>Crunch n’ sip</a:t>
            </a:r>
          </a:p>
        </p:txBody>
      </p:sp>
      <p:sp>
        <p:nvSpPr>
          <p:cNvPr id="6" name="Rectangle 5">
            <a:extLst>
              <a:ext uri="{FF2B5EF4-FFF2-40B4-BE49-F238E27FC236}">
                <a16:creationId xmlns:a16="http://schemas.microsoft.com/office/drawing/2014/main" id="{E9DE309C-9CDA-BA43-98EF-0245EAA58FCF}"/>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3B60AFC5-43D5-D548-B9C3-B391D0E51486}"/>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5D39B57D-C0BC-8E44-8A45-9EA2A157D9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pic>
        <p:nvPicPr>
          <p:cNvPr id="3074" name="Picture 2" descr="Home | Crunch&amp;amp;SipÂ®">
            <a:extLst>
              <a:ext uri="{FF2B5EF4-FFF2-40B4-BE49-F238E27FC236}">
                <a16:creationId xmlns:a16="http://schemas.microsoft.com/office/drawing/2014/main" id="{E5419CA5-7AAA-914B-A598-51E9EDF187A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86399" y="1664843"/>
            <a:ext cx="6410325" cy="4273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183588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4C764A8-7FEC-F446-AEB5-6A69EEA34E72}"/>
              </a:ext>
            </a:extLst>
          </p:cNvPr>
          <p:cNvPicPr>
            <a:picLocks noChangeAspect="1"/>
          </p:cNvPicPr>
          <p:nvPr/>
        </p:nvPicPr>
        <p:blipFill>
          <a:blip r:embed="rId2"/>
          <a:stretch>
            <a:fillRect/>
          </a:stretch>
        </p:blipFill>
        <p:spPr>
          <a:xfrm>
            <a:off x="6596" y="-14748"/>
            <a:ext cx="6719324" cy="6899646"/>
          </a:xfrm>
          <a:prstGeom prst="rect">
            <a:avLst/>
          </a:prstGeom>
        </p:spPr>
      </p:pic>
      <p:sp>
        <p:nvSpPr>
          <p:cNvPr id="2" name="Title 1">
            <a:extLst>
              <a:ext uri="{FF2B5EF4-FFF2-40B4-BE49-F238E27FC236}">
                <a16:creationId xmlns:a16="http://schemas.microsoft.com/office/drawing/2014/main" id="{A532A447-8056-2D4E-ACAA-6F4E4C0BE0E7}"/>
              </a:ext>
            </a:extLst>
          </p:cNvPr>
          <p:cNvSpPr>
            <a:spLocks noGrp="1"/>
          </p:cNvSpPr>
          <p:nvPr>
            <p:ph type="title"/>
          </p:nvPr>
        </p:nvSpPr>
        <p:spPr>
          <a:xfrm>
            <a:off x="1834304" y="686044"/>
            <a:ext cx="3319895" cy="1694972"/>
          </a:xfrm>
        </p:spPr>
        <p:txBody>
          <a:bodyPr anchor="ctr">
            <a:normAutofit/>
          </a:bodyPr>
          <a:lstStyle/>
          <a:p>
            <a:r>
              <a:rPr lang="en-US" sz="3200" dirty="0">
                <a:solidFill>
                  <a:schemeClr val="bg1"/>
                </a:solidFill>
              </a:rPr>
              <a:t>Task 3</a:t>
            </a:r>
          </a:p>
        </p:txBody>
      </p:sp>
      <p:pic>
        <p:nvPicPr>
          <p:cNvPr id="4100" name="Picture 4" descr="Writing Gif - GIFcen">
            <a:extLst>
              <a:ext uri="{FF2B5EF4-FFF2-40B4-BE49-F238E27FC236}">
                <a16:creationId xmlns:a16="http://schemas.microsoft.com/office/drawing/2014/main" id="{8D934DF3-AFCC-7642-B62D-5D7701BA711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11036800" y="5342008"/>
            <a:ext cx="1125141" cy="1032317"/>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3BBDF913-7620-6045-886C-89FC24CEE455}"/>
              </a:ext>
            </a:extLst>
          </p:cNvPr>
          <p:cNvSpPr>
            <a:spLocks noGrp="1"/>
          </p:cNvSpPr>
          <p:nvPr>
            <p:ph idx="1"/>
          </p:nvPr>
        </p:nvSpPr>
        <p:spPr>
          <a:xfrm>
            <a:off x="1399048" y="2190622"/>
            <a:ext cx="5130482" cy="4212226"/>
          </a:xfrm>
        </p:spPr>
        <p:txBody>
          <a:bodyPr anchor="ctr">
            <a:normAutofit fontScale="92500" lnSpcReduction="10000"/>
          </a:bodyPr>
          <a:lstStyle/>
          <a:p>
            <a:pPr marL="0" indent="0">
              <a:buNone/>
            </a:pPr>
            <a:r>
              <a:rPr lang="en-AU" dirty="0">
                <a:solidFill>
                  <a:schemeClr val="bg1"/>
                </a:solidFill>
              </a:rPr>
              <a:t>Watch this video:</a:t>
            </a:r>
          </a:p>
          <a:p>
            <a:pPr marL="0" indent="0">
              <a:buNone/>
            </a:pPr>
            <a:r>
              <a:rPr lang="en-AU" dirty="0">
                <a:solidFill>
                  <a:schemeClr val="bg1"/>
                </a:solidFill>
                <a:hlinkClick r:id="rId4">
                  <a:extLst>
                    <a:ext uri="{A12FA001-AC4F-418D-AE19-62706E023703}">
                      <ahyp:hlinkClr xmlns:ahyp="http://schemas.microsoft.com/office/drawing/2018/hyperlinkcolor" val="tx"/>
                    </a:ext>
                  </a:extLst>
                </a:hlinkClick>
              </a:rPr>
              <a:t>Https://www.youtube.com/watch?v=LPxkHgMoKK8</a:t>
            </a:r>
            <a:br>
              <a:rPr lang="en-AU" dirty="0">
                <a:solidFill>
                  <a:schemeClr val="bg1"/>
                </a:solidFill>
              </a:rPr>
            </a:br>
            <a:endParaRPr lang="en-AU" dirty="0">
              <a:solidFill>
                <a:schemeClr val="bg1"/>
              </a:solidFill>
            </a:endParaRPr>
          </a:p>
          <a:p>
            <a:pPr marL="0" indent="0">
              <a:buNone/>
            </a:pPr>
            <a:r>
              <a:rPr lang="en-AU" dirty="0">
                <a:solidFill>
                  <a:schemeClr val="bg1"/>
                </a:solidFill>
              </a:rPr>
              <a:t>On a piece of paper, write a procedural text telling us how you would make your own pizza. Be creative with the ingredients! Remember a title, list of materials and step by step instructions. Start each step with a verb!</a:t>
            </a:r>
          </a:p>
        </p:txBody>
      </p:sp>
      <p:sp>
        <p:nvSpPr>
          <p:cNvPr id="19" name="Rectangle 18">
            <a:extLst>
              <a:ext uri="{FF2B5EF4-FFF2-40B4-BE49-F238E27FC236}">
                <a16:creationId xmlns:a16="http://schemas.microsoft.com/office/drawing/2014/main" id="{7BBCA4B7-6F98-BA4D-B42F-4E9F9E95CD6A}"/>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2CE2FE0A-DB92-804E-AC88-EC571183B248}"/>
              </a:ext>
            </a:extLst>
          </p:cNvPr>
          <p:cNvSpPr/>
          <p:nvPr/>
        </p:nvSpPr>
        <p:spPr>
          <a:xfrm rot="16200000" flipV="1">
            <a:off x="-2293686" y="3369169"/>
            <a:ext cx="6258052"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F7D7998F-6750-DE42-BF03-60737E3A2F1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pic>
        <p:nvPicPr>
          <p:cNvPr id="6152" name="Picture 8" descr="page39image48688928">
            <a:extLst>
              <a:ext uri="{FF2B5EF4-FFF2-40B4-BE49-F238E27FC236}">
                <a16:creationId xmlns:a16="http://schemas.microsoft.com/office/drawing/2014/main" id="{EE34DF8A-33F0-D340-949E-481254B61225}"/>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t="10235"/>
          <a:stretch/>
        </p:blipFill>
        <p:spPr bwMode="auto">
          <a:xfrm>
            <a:off x="7311445" y="1458468"/>
            <a:ext cx="3696349" cy="4695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75914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4DEB63-FECB-8847-9EAB-B70E115D79EA}"/>
              </a:ext>
            </a:extLst>
          </p:cNvPr>
          <p:cNvPicPr>
            <a:picLocks noChangeAspect="1"/>
          </p:cNvPicPr>
          <p:nvPr/>
        </p:nvPicPr>
        <p:blipFill>
          <a:blip r:embed="rId2"/>
          <a:stretch>
            <a:fillRect/>
          </a:stretch>
        </p:blipFill>
        <p:spPr>
          <a:xfrm rot="16200000">
            <a:off x="5256797" y="-108669"/>
            <a:ext cx="1678408" cy="12192002"/>
          </a:xfrm>
          <a:prstGeom prst="rect">
            <a:avLst/>
          </a:prstGeom>
        </p:spPr>
      </p:pic>
      <p:sp>
        <p:nvSpPr>
          <p:cNvPr id="2" name="Title 1">
            <a:extLst>
              <a:ext uri="{FF2B5EF4-FFF2-40B4-BE49-F238E27FC236}">
                <a16:creationId xmlns:a16="http://schemas.microsoft.com/office/drawing/2014/main" id="{03D93E2F-0D22-4F4A-99B4-9900D7865330}"/>
              </a:ext>
            </a:extLst>
          </p:cNvPr>
          <p:cNvSpPr>
            <a:spLocks noGrp="1"/>
          </p:cNvSpPr>
          <p:nvPr>
            <p:ph type="title"/>
          </p:nvPr>
        </p:nvSpPr>
        <p:spPr>
          <a:xfrm>
            <a:off x="667568" y="5553718"/>
            <a:ext cx="8501831" cy="1054645"/>
          </a:xfrm>
        </p:spPr>
        <p:txBody>
          <a:bodyPr vert="horz" lIns="0" tIns="0" rIns="0" bIns="0" rtlCol="0" anchor="ctr">
            <a:normAutofit/>
          </a:bodyPr>
          <a:lstStyle/>
          <a:p>
            <a:r>
              <a:rPr lang="en-US" sz="3200" spc="750" dirty="0">
                <a:solidFill>
                  <a:schemeClr val="bg1"/>
                </a:solidFill>
              </a:rPr>
              <a:t>Recess break (30 minutes)</a:t>
            </a:r>
          </a:p>
        </p:txBody>
      </p:sp>
      <p:pic>
        <p:nvPicPr>
          <p:cNvPr id="5122" name="Picture 2" descr="McAndrews-Grogan, Mrs. / Brain Break Indoor Recess Bag">
            <a:extLst>
              <a:ext uri="{FF2B5EF4-FFF2-40B4-BE49-F238E27FC236}">
                <a16:creationId xmlns:a16="http://schemas.microsoft.com/office/drawing/2014/main" id="{58B025FC-32A1-7049-9C2C-EB830FA8FF55}"/>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tretch>
            <a:fillRect/>
          </a:stretch>
        </p:blipFill>
        <p:spPr bwMode="auto">
          <a:xfrm>
            <a:off x="484525" y="457200"/>
            <a:ext cx="11229675" cy="4407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22759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1D4DFEC-F7DF-354D-941F-7A0201F2F15F}"/>
              </a:ext>
            </a:extLst>
          </p:cNvPr>
          <p:cNvPicPr>
            <a:picLocks noChangeAspect="1"/>
          </p:cNvPicPr>
          <p:nvPr/>
        </p:nvPicPr>
        <p:blipFill>
          <a:blip r:embed="rId2"/>
          <a:stretch>
            <a:fillRect/>
          </a:stretch>
        </p:blipFill>
        <p:spPr>
          <a:xfrm>
            <a:off x="0" y="0"/>
            <a:ext cx="7205584" cy="6899646"/>
          </a:xfrm>
          <a:prstGeom prst="rect">
            <a:avLst/>
          </a:prstGeom>
        </p:spPr>
      </p:pic>
      <p:sp>
        <p:nvSpPr>
          <p:cNvPr id="2" name="Title 1">
            <a:extLst>
              <a:ext uri="{FF2B5EF4-FFF2-40B4-BE49-F238E27FC236}">
                <a16:creationId xmlns:a16="http://schemas.microsoft.com/office/drawing/2014/main" id="{E9F2FF54-5777-9F49-A897-C7CFF7B5EC55}"/>
              </a:ext>
            </a:extLst>
          </p:cNvPr>
          <p:cNvSpPr>
            <a:spLocks noGrp="1"/>
          </p:cNvSpPr>
          <p:nvPr>
            <p:ph type="title"/>
          </p:nvPr>
        </p:nvSpPr>
        <p:spPr>
          <a:xfrm>
            <a:off x="845286" y="601469"/>
            <a:ext cx="10501423" cy="666940"/>
          </a:xfrm>
        </p:spPr>
        <p:txBody>
          <a:bodyPr anchor="b">
            <a:normAutofit/>
          </a:bodyPr>
          <a:lstStyle/>
          <a:p>
            <a:r>
              <a:rPr lang="en-US" sz="4000" dirty="0"/>
              <a:t>KLA – </a:t>
            </a:r>
            <a:r>
              <a:rPr lang="en-US" sz="4000" dirty="0" err="1"/>
              <a:t>capa</a:t>
            </a:r>
            <a:r>
              <a:rPr lang="en-US" sz="4000" dirty="0"/>
              <a:t> (dance)</a:t>
            </a:r>
            <a:endParaRPr lang="en-US" sz="2800" dirty="0"/>
          </a:p>
        </p:txBody>
      </p:sp>
      <p:sp>
        <p:nvSpPr>
          <p:cNvPr id="4" name="Content Placeholder 3">
            <a:extLst>
              <a:ext uri="{FF2B5EF4-FFF2-40B4-BE49-F238E27FC236}">
                <a16:creationId xmlns:a16="http://schemas.microsoft.com/office/drawing/2014/main" id="{71F3436F-91B6-8A49-928D-303AFFA3726D}"/>
              </a:ext>
            </a:extLst>
          </p:cNvPr>
          <p:cNvSpPr>
            <a:spLocks noGrp="1"/>
          </p:cNvSpPr>
          <p:nvPr>
            <p:ph idx="1"/>
          </p:nvPr>
        </p:nvSpPr>
        <p:spPr>
          <a:xfrm>
            <a:off x="878070" y="2601398"/>
            <a:ext cx="6090766" cy="3959352"/>
          </a:xfrm>
        </p:spPr>
        <p:txBody>
          <a:bodyPr>
            <a:normAutofit/>
          </a:bodyPr>
          <a:lstStyle/>
          <a:p>
            <a:pPr marL="0" indent="0">
              <a:buNone/>
            </a:pPr>
            <a:r>
              <a:rPr lang="en-AU" dirty="0"/>
              <a:t>SALSA Dance Lesson 2 and 3</a:t>
            </a:r>
          </a:p>
          <a:p>
            <a:pPr marL="0" indent="0">
              <a:buNone/>
            </a:pPr>
            <a:r>
              <a:rPr lang="en-AU" dirty="0">
                <a:solidFill>
                  <a:schemeClr val="bg1"/>
                </a:solidFill>
                <a:hlinkClick r:id="rId3">
                  <a:extLst>
                    <a:ext uri="{A12FA001-AC4F-418D-AE19-62706E023703}">
                      <ahyp:hlinkClr xmlns:ahyp="http://schemas.microsoft.com/office/drawing/2018/hyperlinkcolor" val="tx"/>
                    </a:ext>
                  </a:extLst>
                </a:hlinkClick>
              </a:rPr>
              <a:t>Https://www.youtube.com/watch?v=moDuehwe5wk&amp;list=RDCMUCsJbboljkvAkxbnEu6w3nyg&amp;index=5</a:t>
            </a:r>
            <a:br>
              <a:rPr lang="en-AU" dirty="0">
                <a:solidFill>
                  <a:schemeClr val="bg1"/>
                </a:solidFill>
              </a:rPr>
            </a:br>
            <a:endParaRPr lang="en-AU" dirty="0">
              <a:solidFill>
                <a:schemeClr val="bg1"/>
              </a:solidFill>
            </a:endParaRPr>
          </a:p>
          <a:p>
            <a:pPr marL="0" indent="0">
              <a:buNone/>
            </a:pPr>
            <a:r>
              <a:rPr lang="en-AU" dirty="0">
                <a:solidFill>
                  <a:schemeClr val="bg1"/>
                </a:solidFill>
                <a:hlinkClick r:id="rId4">
                  <a:extLst>
                    <a:ext uri="{A12FA001-AC4F-418D-AE19-62706E023703}">
                      <ahyp:hlinkClr xmlns:ahyp="http://schemas.microsoft.com/office/drawing/2018/hyperlinkcolor" val="tx"/>
                    </a:ext>
                  </a:extLst>
                </a:hlinkClick>
              </a:rPr>
              <a:t>Https://www.youtube.com/watch?v=St7srbRbXGM</a:t>
            </a:r>
            <a:endParaRPr lang="en-AU" dirty="0">
              <a:solidFill>
                <a:schemeClr val="bg1"/>
              </a:solidFill>
            </a:endParaRPr>
          </a:p>
        </p:txBody>
      </p:sp>
      <p:pic>
        <p:nvPicPr>
          <p:cNvPr id="7176" name="Picture 8" descr="Floating Yogi by Julie Tennett on Dribbble">
            <a:extLst>
              <a:ext uri="{FF2B5EF4-FFF2-40B4-BE49-F238E27FC236}">
                <a16:creationId xmlns:a16="http://schemas.microsoft.com/office/drawing/2014/main" id="{62F8B09E-A746-5A4E-AF1C-513EA607612E}"/>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959356" y="913070"/>
            <a:ext cx="3354574" cy="2515930"/>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Cosmic Kids Yoga Disco | Hot Air Balloonin&amp;#39; on Make a GIF">
            <a:extLst>
              <a:ext uri="{FF2B5EF4-FFF2-40B4-BE49-F238E27FC236}">
                <a16:creationId xmlns:a16="http://schemas.microsoft.com/office/drawing/2014/main" id="{8B660E39-6B48-644A-ACD5-EB0913F711F3}"/>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205584" y="3572718"/>
            <a:ext cx="4986416" cy="2804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67552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865D0-276B-7E45-A846-36F88954644A}"/>
              </a:ext>
            </a:extLst>
          </p:cNvPr>
          <p:cNvSpPr>
            <a:spLocks noGrp="1"/>
          </p:cNvSpPr>
          <p:nvPr>
            <p:ph type="title"/>
          </p:nvPr>
        </p:nvSpPr>
        <p:spPr>
          <a:xfrm>
            <a:off x="1771891" y="762870"/>
            <a:ext cx="10241280" cy="1234440"/>
          </a:xfrm>
        </p:spPr>
        <p:txBody>
          <a:bodyPr/>
          <a:lstStyle/>
          <a:p>
            <a:r>
              <a:rPr lang="en-US" dirty="0"/>
              <a:t>Task 2</a:t>
            </a:r>
          </a:p>
        </p:txBody>
      </p:sp>
      <p:sp>
        <p:nvSpPr>
          <p:cNvPr id="6" name="Rectangle 5">
            <a:extLst>
              <a:ext uri="{FF2B5EF4-FFF2-40B4-BE49-F238E27FC236}">
                <a16:creationId xmlns:a16="http://schemas.microsoft.com/office/drawing/2014/main" id="{13B949C9-4B55-CA49-81E0-0DED7B71FEEA}"/>
              </a:ext>
            </a:extLst>
          </p:cNvPr>
          <p:cNvSpPr/>
          <p:nvPr/>
        </p:nvSpPr>
        <p:spPr>
          <a:xfrm rot="16200000" flipV="1">
            <a:off x="-2293686" y="3369169"/>
            <a:ext cx="6258052"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786F605B-A780-5941-9C94-21B4233E8AB9}"/>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967FFEC1-8A4E-3C40-932F-FED85A70F8A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sp>
        <p:nvSpPr>
          <p:cNvPr id="9" name="TextBox 8">
            <a:extLst>
              <a:ext uri="{FF2B5EF4-FFF2-40B4-BE49-F238E27FC236}">
                <a16:creationId xmlns:a16="http://schemas.microsoft.com/office/drawing/2014/main" id="{3FCFD140-DB67-A140-8B26-0B5729645AC9}"/>
              </a:ext>
            </a:extLst>
          </p:cNvPr>
          <p:cNvSpPr txBox="1"/>
          <p:nvPr/>
        </p:nvSpPr>
        <p:spPr>
          <a:xfrm>
            <a:off x="1491175" y="2278966"/>
            <a:ext cx="3263705" cy="1294200"/>
          </a:xfrm>
          <a:prstGeom prst="rect">
            <a:avLst/>
          </a:prstGeom>
          <a:noFill/>
        </p:spPr>
        <p:txBody>
          <a:bodyPr wrap="square" rtlCol="0">
            <a:spAutoFit/>
          </a:bodyPr>
          <a:lstStyle/>
          <a:p>
            <a:pPr>
              <a:lnSpc>
                <a:spcPct val="150000"/>
              </a:lnSpc>
            </a:pPr>
            <a:r>
              <a:rPr lang="en-US" dirty="0"/>
              <a:t>Read or  get an adult to read ‘A VERY BAD DAY’ and answer the questions.</a:t>
            </a:r>
          </a:p>
        </p:txBody>
      </p:sp>
      <p:pic>
        <p:nvPicPr>
          <p:cNvPr id="3" name="Picture 2">
            <a:extLst>
              <a:ext uri="{FF2B5EF4-FFF2-40B4-BE49-F238E27FC236}">
                <a16:creationId xmlns:a16="http://schemas.microsoft.com/office/drawing/2014/main" id="{50101E93-C8F7-FD42-B069-327709A471EF}"/>
              </a:ext>
            </a:extLst>
          </p:cNvPr>
          <p:cNvPicPr>
            <a:picLocks noChangeAspect="1"/>
          </p:cNvPicPr>
          <p:nvPr/>
        </p:nvPicPr>
        <p:blipFill>
          <a:blip r:embed="rId3"/>
          <a:stretch>
            <a:fillRect/>
          </a:stretch>
        </p:blipFill>
        <p:spPr>
          <a:xfrm rot="5400000">
            <a:off x="5937228" y="414202"/>
            <a:ext cx="4846211" cy="6858000"/>
          </a:xfrm>
          <a:prstGeom prst="rect">
            <a:avLst/>
          </a:prstGeom>
        </p:spPr>
      </p:pic>
    </p:spTree>
    <p:extLst>
      <p:ext uri="{BB962C8B-B14F-4D97-AF65-F5344CB8AC3E}">
        <p14:creationId xmlns:p14="http://schemas.microsoft.com/office/powerpoint/2010/main" val="29295429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601B609-C2F9-BD46-ACD2-600089D4CCAE}"/>
              </a:ext>
            </a:extLst>
          </p:cNvPr>
          <p:cNvPicPr>
            <a:picLocks noChangeAspect="1"/>
          </p:cNvPicPr>
          <p:nvPr/>
        </p:nvPicPr>
        <p:blipFill>
          <a:blip r:embed="rId2"/>
          <a:stretch>
            <a:fillRect/>
          </a:stretch>
        </p:blipFill>
        <p:spPr>
          <a:xfrm>
            <a:off x="6596" y="-14748"/>
            <a:ext cx="4219964" cy="6899646"/>
          </a:xfrm>
          <a:prstGeom prst="rect">
            <a:avLst/>
          </a:prstGeom>
        </p:spPr>
      </p:pic>
      <p:sp>
        <p:nvSpPr>
          <p:cNvPr id="2" name="Title 1">
            <a:extLst>
              <a:ext uri="{FF2B5EF4-FFF2-40B4-BE49-F238E27FC236}">
                <a16:creationId xmlns:a16="http://schemas.microsoft.com/office/drawing/2014/main" id="{EA38FF2E-FDE5-B742-8BB1-21FED27A101C}"/>
              </a:ext>
            </a:extLst>
          </p:cNvPr>
          <p:cNvSpPr>
            <a:spLocks noGrp="1"/>
          </p:cNvSpPr>
          <p:nvPr>
            <p:ph type="title"/>
          </p:nvPr>
        </p:nvSpPr>
        <p:spPr>
          <a:xfrm>
            <a:off x="457200" y="868280"/>
            <a:ext cx="3390645" cy="3363597"/>
          </a:xfrm>
        </p:spPr>
        <p:txBody>
          <a:bodyPr>
            <a:normAutofit/>
          </a:bodyPr>
          <a:lstStyle/>
          <a:p>
            <a:pPr algn="r"/>
            <a:r>
              <a:rPr lang="en-US" sz="3000">
                <a:solidFill>
                  <a:schemeClr val="bg1"/>
                </a:solidFill>
              </a:rPr>
              <a:t>Mathematics</a:t>
            </a:r>
          </a:p>
        </p:txBody>
      </p:sp>
      <p:graphicFrame>
        <p:nvGraphicFramePr>
          <p:cNvPr id="5" name="Content Placeholder 2">
            <a:extLst>
              <a:ext uri="{FF2B5EF4-FFF2-40B4-BE49-F238E27FC236}">
                <a16:creationId xmlns:a16="http://schemas.microsoft.com/office/drawing/2014/main" id="{FA96A193-34B8-4551-82CB-22578FC3F954}"/>
              </a:ext>
            </a:extLst>
          </p:cNvPr>
          <p:cNvGraphicFramePr>
            <a:graphicFrameLocks noGrp="1"/>
          </p:cNvGraphicFramePr>
          <p:nvPr>
            <p:ph idx="1"/>
          </p:nvPr>
        </p:nvGraphicFramePr>
        <p:xfrm>
          <a:off x="4494654" y="457200"/>
          <a:ext cx="7240146" cy="5943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863336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68E203C-E515-4A4E-8F9D-C02C401724BD}"/>
              </a:ext>
            </a:extLst>
          </p:cNvPr>
          <p:cNvPicPr>
            <a:picLocks noChangeAspect="1"/>
          </p:cNvPicPr>
          <p:nvPr/>
        </p:nvPicPr>
        <p:blipFill>
          <a:blip r:embed="rId2"/>
          <a:stretch>
            <a:fillRect/>
          </a:stretch>
        </p:blipFill>
        <p:spPr>
          <a:xfrm>
            <a:off x="-13794" y="0"/>
            <a:ext cx="4158361" cy="6858000"/>
          </a:xfrm>
          <a:prstGeom prst="rect">
            <a:avLst/>
          </a:prstGeom>
        </p:spPr>
      </p:pic>
      <p:sp>
        <p:nvSpPr>
          <p:cNvPr id="2" name="Title 1">
            <a:extLst>
              <a:ext uri="{FF2B5EF4-FFF2-40B4-BE49-F238E27FC236}">
                <a16:creationId xmlns:a16="http://schemas.microsoft.com/office/drawing/2014/main" id="{41F29EBB-E060-6A43-AC5E-C5C7803F168C}"/>
              </a:ext>
            </a:extLst>
          </p:cNvPr>
          <p:cNvSpPr>
            <a:spLocks noGrp="1"/>
          </p:cNvSpPr>
          <p:nvPr>
            <p:ph type="title"/>
          </p:nvPr>
        </p:nvSpPr>
        <p:spPr>
          <a:xfrm>
            <a:off x="749493" y="2463419"/>
            <a:ext cx="2929372" cy="3145812"/>
          </a:xfrm>
        </p:spPr>
        <p:txBody>
          <a:bodyPr vert="horz" lIns="0" tIns="0" rIns="0" bIns="0" rtlCol="0" anchor="t">
            <a:normAutofit/>
          </a:bodyPr>
          <a:lstStyle/>
          <a:p>
            <a:r>
              <a:rPr lang="en-US" sz="3200" spc="750" dirty="0">
                <a:solidFill>
                  <a:schemeClr val="bg1"/>
                </a:solidFill>
              </a:rPr>
              <a:t>Task 2</a:t>
            </a:r>
            <a:br>
              <a:rPr lang="en-US" sz="3200" spc="750" dirty="0">
                <a:solidFill>
                  <a:schemeClr val="bg1"/>
                </a:solidFill>
              </a:rPr>
            </a:br>
            <a:br>
              <a:rPr lang="en-US" sz="3200" spc="750" dirty="0">
                <a:solidFill>
                  <a:schemeClr val="bg1"/>
                </a:solidFill>
              </a:rPr>
            </a:br>
            <a:r>
              <a:rPr lang="en-US" sz="1800" spc="750" dirty="0">
                <a:solidFill>
                  <a:schemeClr val="bg1"/>
                </a:solidFill>
              </a:rPr>
              <a:t>Then complete 3 </a:t>
            </a:r>
            <a:r>
              <a:rPr lang="en-US" sz="1800" spc="750" dirty="0" err="1">
                <a:solidFill>
                  <a:schemeClr val="bg1"/>
                </a:solidFill>
              </a:rPr>
              <a:t>studyladder</a:t>
            </a:r>
            <a:r>
              <a:rPr lang="en-US" sz="1800" spc="750" dirty="0">
                <a:solidFill>
                  <a:schemeClr val="bg1"/>
                </a:solidFill>
              </a:rPr>
              <a:t> or </a:t>
            </a:r>
            <a:r>
              <a:rPr lang="en-US" sz="1800" spc="750" dirty="0" err="1">
                <a:solidFill>
                  <a:schemeClr val="bg1"/>
                </a:solidFill>
              </a:rPr>
              <a:t>mathletics</a:t>
            </a:r>
            <a:r>
              <a:rPr lang="en-US" sz="1800" spc="750" dirty="0">
                <a:solidFill>
                  <a:schemeClr val="bg1"/>
                </a:solidFill>
              </a:rPr>
              <a:t> activities</a:t>
            </a:r>
            <a:endParaRPr lang="en-US" sz="3200" spc="750" dirty="0">
              <a:solidFill>
                <a:schemeClr val="bg1"/>
              </a:solidFill>
            </a:endParaRPr>
          </a:p>
        </p:txBody>
      </p:sp>
      <p:sp>
        <p:nvSpPr>
          <p:cNvPr id="3" name="Content Placeholder 2">
            <a:extLst>
              <a:ext uri="{FF2B5EF4-FFF2-40B4-BE49-F238E27FC236}">
                <a16:creationId xmlns:a16="http://schemas.microsoft.com/office/drawing/2014/main" id="{313E754D-ADD4-4A4E-AE09-F36BC195C4FE}"/>
              </a:ext>
            </a:extLst>
          </p:cNvPr>
          <p:cNvSpPr>
            <a:spLocks noGrp="1"/>
          </p:cNvSpPr>
          <p:nvPr>
            <p:ph idx="1"/>
          </p:nvPr>
        </p:nvSpPr>
        <p:spPr>
          <a:xfrm>
            <a:off x="764275" y="457199"/>
            <a:ext cx="2838733" cy="1549021"/>
          </a:xfrm>
        </p:spPr>
        <p:txBody>
          <a:bodyPr vert="horz" lIns="0" tIns="0" rIns="0" bIns="0" rtlCol="0" anchor="b">
            <a:normAutofit/>
          </a:bodyPr>
          <a:lstStyle/>
          <a:p>
            <a:pPr marL="0" indent="0">
              <a:lnSpc>
                <a:spcPct val="150000"/>
              </a:lnSpc>
              <a:buNone/>
            </a:pPr>
            <a:r>
              <a:rPr lang="en-US" sz="1200" b="1" cap="all" spc="600" dirty="0">
                <a:solidFill>
                  <a:schemeClr val="bg1"/>
                </a:solidFill>
              </a:rPr>
              <a:t>addition</a:t>
            </a:r>
          </a:p>
        </p:txBody>
      </p:sp>
      <p:sp>
        <p:nvSpPr>
          <p:cNvPr id="7" name="TextBox 6">
            <a:extLst>
              <a:ext uri="{FF2B5EF4-FFF2-40B4-BE49-F238E27FC236}">
                <a16:creationId xmlns:a16="http://schemas.microsoft.com/office/drawing/2014/main" id="{B515D70D-725E-094F-9590-7145EAA877D7}"/>
              </a:ext>
            </a:extLst>
          </p:cNvPr>
          <p:cNvSpPr txBox="1"/>
          <p:nvPr/>
        </p:nvSpPr>
        <p:spPr>
          <a:xfrm>
            <a:off x="5045021" y="862377"/>
            <a:ext cx="2147777" cy="369332"/>
          </a:xfrm>
          <a:prstGeom prst="rect">
            <a:avLst/>
          </a:prstGeom>
          <a:noFill/>
        </p:spPr>
        <p:txBody>
          <a:bodyPr wrap="square" rtlCol="0">
            <a:spAutoFit/>
          </a:bodyPr>
          <a:lstStyle/>
          <a:p>
            <a:r>
              <a:rPr lang="en-US" dirty="0"/>
              <a:t>Year 1</a:t>
            </a:r>
          </a:p>
        </p:txBody>
      </p:sp>
      <p:sp>
        <p:nvSpPr>
          <p:cNvPr id="8" name="TextBox 7">
            <a:extLst>
              <a:ext uri="{FF2B5EF4-FFF2-40B4-BE49-F238E27FC236}">
                <a16:creationId xmlns:a16="http://schemas.microsoft.com/office/drawing/2014/main" id="{237FAC33-1DFF-2945-8295-D20492DD9768}"/>
              </a:ext>
            </a:extLst>
          </p:cNvPr>
          <p:cNvSpPr txBox="1"/>
          <p:nvPr/>
        </p:nvSpPr>
        <p:spPr>
          <a:xfrm>
            <a:off x="9122735" y="862377"/>
            <a:ext cx="1892595" cy="369332"/>
          </a:xfrm>
          <a:prstGeom prst="rect">
            <a:avLst/>
          </a:prstGeom>
          <a:noFill/>
        </p:spPr>
        <p:txBody>
          <a:bodyPr wrap="square" rtlCol="0">
            <a:spAutoFit/>
          </a:bodyPr>
          <a:lstStyle/>
          <a:p>
            <a:r>
              <a:rPr lang="en-US" dirty="0"/>
              <a:t>Year 2</a:t>
            </a:r>
          </a:p>
        </p:txBody>
      </p:sp>
      <p:pic>
        <p:nvPicPr>
          <p:cNvPr id="19457" name="Picture 1" descr="page25image59301392">
            <a:extLst>
              <a:ext uri="{FF2B5EF4-FFF2-40B4-BE49-F238E27FC236}">
                <a16:creationId xmlns:a16="http://schemas.microsoft.com/office/drawing/2014/main" id="{6FBF07E9-87FF-0849-A4BB-377076B75B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199" y="1289530"/>
            <a:ext cx="3581401" cy="5068134"/>
          </a:xfrm>
          <a:prstGeom prst="rect">
            <a:avLst/>
          </a:prstGeom>
          <a:noFill/>
          <a:extLst>
            <a:ext uri="{909E8E84-426E-40DD-AFC4-6F175D3DCCD1}">
              <a14:hiddenFill xmlns:a14="http://schemas.microsoft.com/office/drawing/2010/main">
                <a:solidFill>
                  <a:srgbClr val="FFFFFF"/>
                </a:solidFill>
              </a14:hiddenFill>
            </a:ext>
          </a:extLst>
        </p:spPr>
      </p:pic>
      <p:pic>
        <p:nvPicPr>
          <p:cNvPr id="19458" name="Picture 2" descr="page26image59459408">
            <a:extLst>
              <a:ext uri="{FF2B5EF4-FFF2-40B4-BE49-F238E27FC236}">
                <a16:creationId xmlns:a16="http://schemas.microsoft.com/office/drawing/2014/main" id="{FDBA1E39-E039-B346-AE0F-BC030077BA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5957" y="1289530"/>
            <a:ext cx="3581401" cy="5068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65802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461C5F4-6E23-CB41-83AC-E968CA3E0695}"/>
              </a:ext>
            </a:extLst>
          </p:cNvPr>
          <p:cNvPicPr>
            <a:picLocks noChangeAspect="1"/>
          </p:cNvPicPr>
          <p:nvPr/>
        </p:nvPicPr>
        <p:blipFill>
          <a:blip r:embed="rId2"/>
          <a:stretch>
            <a:fillRect/>
          </a:stretch>
        </p:blipFill>
        <p:spPr>
          <a:xfrm rot="16200000">
            <a:off x="5422277" y="88277"/>
            <a:ext cx="1347446" cy="12192000"/>
          </a:xfrm>
          <a:prstGeom prst="rect">
            <a:avLst/>
          </a:prstGeom>
        </p:spPr>
      </p:pic>
      <p:pic>
        <p:nvPicPr>
          <p:cNvPr id="7172" name="Picture 4" descr="Packed Lunch Clipart - Png Download - Full Size Clipart (#5635198) -  PinClipart">
            <a:extLst>
              <a:ext uri="{FF2B5EF4-FFF2-40B4-BE49-F238E27FC236}">
                <a16:creationId xmlns:a16="http://schemas.microsoft.com/office/drawing/2014/main" id="{937ACCDF-7B01-B941-8EB5-452181591C8D}"/>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12935" b="9963"/>
          <a:stretch/>
        </p:blipFill>
        <p:spPr bwMode="auto">
          <a:xfrm>
            <a:off x="203952" y="1031012"/>
            <a:ext cx="5892947" cy="3714376"/>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Free Lunch Box Clipart, Download Free Lunch Box Clipart png images, Free  ClipArts on Clipart Library">
            <a:extLst>
              <a:ext uri="{FF2B5EF4-FFF2-40B4-BE49-F238E27FC236}">
                <a16:creationId xmlns:a16="http://schemas.microsoft.com/office/drawing/2014/main" id="{26B9728E-BA5F-5043-90BB-C98D1A3BAF62}"/>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r="-1"/>
          <a:stretch/>
        </p:blipFill>
        <p:spPr bwMode="auto">
          <a:xfrm>
            <a:off x="6095999" y="1022332"/>
            <a:ext cx="5892049" cy="371437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B06D30F-37F2-A843-982D-1269C850ABC3}"/>
              </a:ext>
            </a:extLst>
          </p:cNvPr>
          <p:cNvSpPr>
            <a:spLocks noGrp="1"/>
          </p:cNvSpPr>
          <p:nvPr>
            <p:ph type="title"/>
          </p:nvPr>
        </p:nvSpPr>
        <p:spPr>
          <a:xfrm>
            <a:off x="908941" y="5688106"/>
            <a:ext cx="9929017" cy="724654"/>
          </a:xfrm>
        </p:spPr>
        <p:txBody>
          <a:bodyPr vert="horz" lIns="0" tIns="0" rIns="0" bIns="0" rtlCol="0" anchor="ctr">
            <a:normAutofit/>
          </a:bodyPr>
          <a:lstStyle/>
          <a:p>
            <a:r>
              <a:rPr lang="en-US" sz="3200" spc="750">
                <a:solidFill>
                  <a:schemeClr val="bg1"/>
                </a:solidFill>
              </a:rPr>
              <a:t>Lunch break (40 minutes)</a:t>
            </a:r>
          </a:p>
        </p:txBody>
      </p:sp>
    </p:spTree>
    <p:extLst>
      <p:ext uri="{BB962C8B-B14F-4D97-AF65-F5344CB8AC3E}">
        <p14:creationId xmlns:p14="http://schemas.microsoft.com/office/powerpoint/2010/main" val="24320791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190397E-2914-CC44-B617-5F3C0D54BB81}"/>
              </a:ext>
            </a:extLst>
          </p:cNvPr>
          <p:cNvPicPr>
            <a:picLocks noChangeAspect="1"/>
          </p:cNvPicPr>
          <p:nvPr/>
        </p:nvPicPr>
        <p:blipFill>
          <a:blip r:embed="rId2"/>
          <a:stretch>
            <a:fillRect/>
          </a:stretch>
        </p:blipFill>
        <p:spPr>
          <a:xfrm>
            <a:off x="6596" y="-14748"/>
            <a:ext cx="12388604" cy="6899646"/>
          </a:xfrm>
          <a:prstGeom prst="rect">
            <a:avLst/>
          </a:prstGeom>
        </p:spPr>
      </p:pic>
      <p:sp>
        <p:nvSpPr>
          <p:cNvPr id="2" name="Title 1">
            <a:extLst>
              <a:ext uri="{FF2B5EF4-FFF2-40B4-BE49-F238E27FC236}">
                <a16:creationId xmlns:a16="http://schemas.microsoft.com/office/drawing/2014/main" id="{E9F2FF54-5777-9F49-A897-C7CFF7B5EC55}"/>
              </a:ext>
            </a:extLst>
          </p:cNvPr>
          <p:cNvSpPr>
            <a:spLocks noGrp="1"/>
          </p:cNvSpPr>
          <p:nvPr>
            <p:ph type="title"/>
          </p:nvPr>
        </p:nvSpPr>
        <p:spPr>
          <a:xfrm>
            <a:off x="1683981" y="787218"/>
            <a:ext cx="10501423" cy="666940"/>
          </a:xfrm>
        </p:spPr>
        <p:txBody>
          <a:bodyPr anchor="b">
            <a:normAutofit/>
          </a:bodyPr>
          <a:lstStyle/>
          <a:p>
            <a:r>
              <a:rPr lang="en-US" sz="4000" dirty="0"/>
              <a:t>KLA - PDHPE</a:t>
            </a:r>
            <a:endParaRPr lang="en-US" sz="2800" dirty="0"/>
          </a:p>
        </p:txBody>
      </p:sp>
      <p:sp>
        <p:nvSpPr>
          <p:cNvPr id="4" name="Content Placeholder 3">
            <a:extLst>
              <a:ext uri="{FF2B5EF4-FFF2-40B4-BE49-F238E27FC236}">
                <a16:creationId xmlns:a16="http://schemas.microsoft.com/office/drawing/2014/main" id="{71F3436F-91B6-8A49-928D-303AFFA3726D}"/>
              </a:ext>
            </a:extLst>
          </p:cNvPr>
          <p:cNvSpPr>
            <a:spLocks noGrp="1"/>
          </p:cNvSpPr>
          <p:nvPr>
            <p:ph idx="1"/>
          </p:nvPr>
        </p:nvSpPr>
        <p:spPr>
          <a:xfrm>
            <a:off x="1683981" y="2453143"/>
            <a:ext cx="9480205" cy="4601876"/>
          </a:xfrm>
        </p:spPr>
        <p:txBody>
          <a:bodyPr>
            <a:normAutofit lnSpcReduction="10000"/>
          </a:bodyPr>
          <a:lstStyle/>
          <a:p>
            <a:pPr marL="0" indent="0">
              <a:buNone/>
            </a:pPr>
            <a:r>
              <a:rPr lang="en-AU" dirty="0">
                <a:solidFill>
                  <a:schemeClr val="bg1"/>
                </a:solidFill>
              </a:rPr>
              <a:t>Water Safety at Home</a:t>
            </a:r>
          </a:p>
          <a:p>
            <a:pPr marL="0" indent="0">
              <a:buNone/>
            </a:pPr>
            <a:r>
              <a:rPr lang="en-AU" dirty="0">
                <a:solidFill>
                  <a:schemeClr val="bg1"/>
                </a:solidFill>
              </a:rPr>
              <a:t>Pools can be a fun place to play when the weather is hot but it is important to keep yourself safe and follow the rules when around the pool. Watch the following video about pool safety and complete the activities. </a:t>
            </a:r>
            <a:br>
              <a:rPr lang="en-AU" dirty="0">
                <a:solidFill>
                  <a:schemeClr val="bg1"/>
                </a:solidFill>
              </a:rPr>
            </a:br>
            <a:endParaRPr lang="en-AU" dirty="0">
              <a:solidFill>
                <a:schemeClr val="bg1"/>
              </a:solidFill>
            </a:endParaRPr>
          </a:p>
          <a:p>
            <a:pPr marL="0" indent="0">
              <a:buNone/>
            </a:pPr>
            <a:r>
              <a:rPr lang="en-AU" dirty="0">
                <a:solidFill>
                  <a:schemeClr val="bg1"/>
                </a:solidFill>
                <a:hlinkClick r:id="rId3">
                  <a:extLst>
                    <a:ext uri="{A12FA001-AC4F-418D-AE19-62706E023703}">
                      <ahyp:hlinkClr xmlns:ahyp="http://schemas.microsoft.com/office/drawing/2018/hyperlinkcolor" val="tx"/>
                    </a:ext>
                  </a:extLst>
                </a:hlinkClick>
              </a:rPr>
              <a:t>Https://www.youtube.com/watch?v=lpWjaZafyuM</a:t>
            </a:r>
            <a:endParaRPr lang="en-AU" dirty="0">
              <a:solidFill>
                <a:schemeClr val="bg1"/>
              </a:solidFill>
            </a:endParaRPr>
          </a:p>
          <a:p>
            <a:pPr marL="0" indent="0">
              <a:buNone/>
            </a:pPr>
            <a:br>
              <a:rPr lang="en-AU" dirty="0">
                <a:solidFill>
                  <a:schemeClr val="bg1"/>
                </a:solidFill>
              </a:rPr>
            </a:br>
            <a:endParaRPr lang="en-AU" dirty="0">
              <a:solidFill>
                <a:schemeClr val="bg1"/>
              </a:solidFill>
            </a:endParaRPr>
          </a:p>
          <a:p>
            <a:pPr marL="0" indent="0">
              <a:buNone/>
            </a:pPr>
            <a:br>
              <a:rPr lang="en-AU" dirty="0">
                <a:solidFill>
                  <a:schemeClr val="bg1"/>
                </a:solidFill>
              </a:rPr>
            </a:br>
            <a:endParaRPr lang="en-AU" dirty="0">
              <a:solidFill>
                <a:schemeClr val="bg1"/>
              </a:solidFill>
            </a:endParaRPr>
          </a:p>
          <a:p>
            <a:pPr marL="0" indent="0">
              <a:buNone/>
            </a:pPr>
            <a:endParaRPr lang="en-US" dirty="0">
              <a:solidFill>
                <a:schemeClr val="bg1"/>
              </a:solidFill>
              <a:highlight>
                <a:srgbClr val="FFFF00"/>
              </a:highlight>
            </a:endParaRPr>
          </a:p>
        </p:txBody>
      </p:sp>
    </p:spTree>
    <p:extLst>
      <p:ext uri="{BB962C8B-B14F-4D97-AF65-F5344CB8AC3E}">
        <p14:creationId xmlns:p14="http://schemas.microsoft.com/office/powerpoint/2010/main" val="21786029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descr="page27image59459200">
            <a:extLst>
              <a:ext uri="{FF2B5EF4-FFF2-40B4-BE49-F238E27FC236}">
                <a16:creationId xmlns:a16="http://schemas.microsoft.com/office/drawing/2014/main" id="{77EAD622-7B3B-C84C-95B8-F9CE5C360A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18125"/>
            <a:ext cx="4597400" cy="3248757"/>
          </a:xfrm>
          <a:prstGeom prst="rect">
            <a:avLst/>
          </a:prstGeom>
          <a:noFill/>
          <a:extLst>
            <a:ext uri="{909E8E84-426E-40DD-AFC4-6F175D3DCCD1}">
              <a14:hiddenFill xmlns:a14="http://schemas.microsoft.com/office/drawing/2010/main">
                <a:solidFill>
                  <a:srgbClr val="FFFFFF"/>
                </a:solidFill>
              </a14:hiddenFill>
            </a:ext>
          </a:extLst>
        </p:spPr>
      </p:pic>
      <p:pic>
        <p:nvPicPr>
          <p:cNvPr id="20482" name="Picture 2" descr="page28image59466480">
            <a:extLst>
              <a:ext uri="{FF2B5EF4-FFF2-40B4-BE49-F238E27FC236}">
                <a16:creationId xmlns:a16="http://schemas.microsoft.com/office/drawing/2014/main" id="{656B11CD-2337-474C-8C81-9573388171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7400" y="414213"/>
            <a:ext cx="3855898" cy="5456582"/>
          </a:xfrm>
          <a:prstGeom prst="rect">
            <a:avLst/>
          </a:prstGeom>
          <a:noFill/>
          <a:extLst>
            <a:ext uri="{909E8E84-426E-40DD-AFC4-6F175D3DCCD1}">
              <a14:hiddenFill xmlns:a14="http://schemas.microsoft.com/office/drawing/2010/main">
                <a:solidFill>
                  <a:srgbClr val="FFFFFF"/>
                </a:solidFill>
              </a14:hiddenFill>
            </a:ext>
          </a:extLst>
        </p:spPr>
      </p:pic>
      <p:pic>
        <p:nvPicPr>
          <p:cNvPr id="20483" name="Picture 3" descr="page29image59445728">
            <a:extLst>
              <a:ext uri="{FF2B5EF4-FFF2-40B4-BE49-F238E27FC236}">
                <a16:creationId xmlns:a16="http://schemas.microsoft.com/office/drawing/2014/main" id="{AE20857D-4F7C-8B4D-8D64-4250A5C75E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9467" y="414213"/>
            <a:ext cx="3855898" cy="5456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45843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and holding a glittering sparkler at night">
            <a:extLst>
              <a:ext uri="{FF2B5EF4-FFF2-40B4-BE49-F238E27FC236}">
                <a16:creationId xmlns:a16="http://schemas.microsoft.com/office/drawing/2014/main" id="{8A95C491-B5A9-4B75-9132-2B0C77C6B92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 y="10"/>
            <a:ext cx="12192002" cy="6857990"/>
          </a:xfrm>
          <a:prstGeom prst="rect">
            <a:avLst/>
          </a:prstGeom>
        </p:spPr>
      </p:pic>
      <p:pic>
        <p:nvPicPr>
          <p:cNvPr id="6" name="Picture 5">
            <a:extLst>
              <a:ext uri="{FF2B5EF4-FFF2-40B4-BE49-F238E27FC236}">
                <a16:creationId xmlns:a16="http://schemas.microsoft.com/office/drawing/2014/main" id="{58529839-E526-F546-BB9B-719472E210C3}"/>
              </a:ext>
            </a:extLst>
          </p:cNvPr>
          <p:cNvPicPr>
            <a:picLocks noChangeAspect="1"/>
          </p:cNvPicPr>
          <p:nvPr/>
        </p:nvPicPr>
        <p:blipFill>
          <a:blip r:embed="rId3"/>
          <a:stretch>
            <a:fillRect/>
          </a:stretch>
        </p:blipFill>
        <p:spPr>
          <a:xfrm rot="16200000">
            <a:off x="5256797" y="-108669"/>
            <a:ext cx="1678408" cy="12192002"/>
          </a:xfrm>
          <a:prstGeom prst="rect">
            <a:avLst/>
          </a:prstGeom>
        </p:spPr>
      </p:pic>
      <p:sp>
        <p:nvSpPr>
          <p:cNvPr id="2" name="Title 1">
            <a:extLst>
              <a:ext uri="{FF2B5EF4-FFF2-40B4-BE49-F238E27FC236}">
                <a16:creationId xmlns:a16="http://schemas.microsoft.com/office/drawing/2014/main" id="{AD88988C-1D6A-454F-85EA-D9EB316F5E8A}"/>
              </a:ext>
            </a:extLst>
          </p:cNvPr>
          <p:cNvSpPr>
            <a:spLocks noGrp="1"/>
          </p:cNvSpPr>
          <p:nvPr>
            <p:ph type="title"/>
          </p:nvPr>
        </p:nvSpPr>
        <p:spPr>
          <a:xfrm>
            <a:off x="954157" y="5271715"/>
            <a:ext cx="10145864" cy="715617"/>
          </a:xfrm>
        </p:spPr>
        <p:txBody>
          <a:bodyPr vert="horz" lIns="0" tIns="0" rIns="0" bIns="0" rtlCol="0" anchor="b">
            <a:normAutofit/>
          </a:bodyPr>
          <a:lstStyle/>
          <a:p>
            <a:r>
              <a:rPr lang="en-US" spc="750" dirty="0">
                <a:solidFill>
                  <a:schemeClr val="bg1"/>
                </a:solidFill>
              </a:rPr>
              <a:t>END OF DAY!</a:t>
            </a:r>
          </a:p>
        </p:txBody>
      </p:sp>
      <p:sp>
        <p:nvSpPr>
          <p:cNvPr id="3" name="Content Placeholder 2">
            <a:extLst>
              <a:ext uri="{FF2B5EF4-FFF2-40B4-BE49-F238E27FC236}">
                <a16:creationId xmlns:a16="http://schemas.microsoft.com/office/drawing/2014/main" id="{F9DAEE79-2C04-D749-BF4D-C499225DEC2C}"/>
              </a:ext>
            </a:extLst>
          </p:cNvPr>
          <p:cNvSpPr>
            <a:spLocks noGrp="1"/>
          </p:cNvSpPr>
          <p:nvPr>
            <p:ph idx="1"/>
          </p:nvPr>
        </p:nvSpPr>
        <p:spPr>
          <a:xfrm>
            <a:off x="954157" y="6098649"/>
            <a:ext cx="9866244" cy="302151"/>
          </a:xfrm>
        </p:spPr>
        <p:txBody>
          <a:bodyPr vert="horz" lIns="0" tIns="0" rIns="0" bIns="0" rtlCol="0">
            <a:normAutofit/>
          </a:bodyPr>
          <a:lstStyle/>
          <a:p>
            <a:pPr marL="0" indent="0">
              <a:lnSpc>
                <a:spcPct val="150000"/>
              </a:lnSpc>
              <a:buNone/>
            </a:pPr>
            <a:r>
              <a:rPr lang="en-US" sz="1200" b="1" cap="all" spc="600" dirty="0">
                <a:solidFill>
                  <a:schemeClr val="bg1"/>
                </a:solidFill>
              </a:rPr>
              <a:t>ENJOY your well-deserved break everyone! </a:t>
            </a:r>
          </a:p>
        </p:txBody>
      </p:sp>
    </p:spTree>
    <p:extLst>
      <p:ext uri="{BB962C8B-B14F-4D97-AF65-F5344CB8AC3E}">
        <p14:creationId xmlns:p14="http://schemas.microsoft.com/office/powerpoint/2010/main" val="47102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086BF-E428-3E4E-B0A9-FDB8645E4D9C}"/>
              </a:ext>
            </a:extLst>
          </p:cNvPr>
          <p:cNvSpPr>
            <a:spLocks noGrp="1"/>
          </p:cNvSpPr>
          <p:nvPr>
            <p:ph type="title"/>
          </p:nvPr>
        </p:nvSpPr>
        <p:spPr>
          <a:xfrm>
            <a:off x="528636" y="639223"/>
            <a:ext cx="11530013" cy="1700212"/>
          </a:xfrm>
        </p:spPr>
        <p:txBody>
          <a:bodyPr>
            <a:normAutofit/>
          </a:bodyPr>
          <a:lstStyle/>
          <a:p>
            <a:pPr algn="ctr"/>
            <a:r>
              <a:rPr lang="en-US" sz="8000" dirty="0">
                <a:solidFill>
                  <a:srgbClr val="DB9E00"/>
                </a:solidFill>
                <a:latin typeface="Gill Sans Ultra Bold" panose="020B0A02020104020203" pitchFamily="34" charset="77"/>
                <a:cs typeface="Vladimir Script" panose="020F0502020204030204" pitchFamily="34" charset="0"/>
              </a:rPr>
              <a:t>Good morning</a:t>
            </a:r>
          </a:p>
        </p:txBody>
      </p:sp>
      <p:sp>
        <p:nvSpPr>
          <p:cNvPr id="3" name="Content Placeholder 2">
            <a:extLst>
              <a:ext uri="{FF2B5EF4-FFF2-40B4-BE49-F238E27FC236}">
                <a16:creationId xmlns:a16="http://schemas.microsoft.com/office/drawing/2014/main" id="{F99B3907-F313-F84B-8D52-72F711F8F3AC}"/>
              </a:ext>
            </a:extLst>
          </p:cNvPr>
          <p:cNvSpPr>
            <a:spLocks noGrp="1"/>
          </p:cNvSpPr>
          <p:nvPr>
            <p:ph idx="1"/>
          </p:nvPr>
        </p:nvSpPr>
        <p:spPr>
          <a:xfrm>
            <a:off x="2871785" y="4328827"/>
            <a:ext cx="6843713" cy="1234440"/>
          </a:xfrm>
        </p:spPr>
        <p:txBody>
          <a:bodyPr>
            <a:normAutofit/>
          </a:bodyPr>
          <a:lstStyle/>
          <a:p>
            <a:pPr marL="0" indent="0" algn="ctr">
              <a:buNone/>
            </a:pPr>
            <a:r>
              <a:rPr lang="en-US" dirty="0">
                <a:solidFill>
                  <a:schemeClr val="accent2">
                    <a:lumMod val="75000"/>
                  </a:schemeClr>
                </a:solidFill>
                <a:latin typeface="Marker Felt Thin" panose="02000400000000000000" pitchFamily="2" charset="77"/>
                <a:ea typeface="Brush Script MT" panose="03060802040406070304" pitchFamily="66" charset="-122"/>
                <a:cs typeface="Brush Script MT" panose="03060802040406070304" pitchFamily="66" charset="-122"/>
              </a:rPr>
              <a:t>FRIDAY 10</a:t>
            </a:r>
            <a:r>
              <a:rPr lang="en-US" baseline="30000" dirty="0">
                <a:solidFill>
                  <a:schemeClr val="accent2">
                    <a:lumMod val="75000"/>
                  </a:schemeClr>
                </a:solidFill>
                <a:latin typeface="Marker Felt Thin" panose="02000400000000000000" pitchFamily="2" charset="77"/>
                <a:ea typeface="Brush Script MT" panose="03060802040406070304" pitchFamily="66" charset="-122"/>
                <a:cs typeface="Brush Script MT" panose="03060802040406070304" pitchFamily="66" charset="-122"/>
              </a:rPr>
              <a:t>th</a:t>
            </a:r>
            <a:r>
              <a:rPr lang="en-US" dirty="0">
                <a:solidFill>
                  <a:schemeClr val="accent2">
                    <a:lumMod val="75000"/>
                  </a:schemeClr>
                </a:solidFill>
                <a:latin typeface="Marker Felt Thin" panose="02000400000000000000" pitchFamily="2" charset="77"/>
                <a:ea typeface="Brush Script MT" panose="03060802040406070304" pitchFamily="66" charset="-122"/>
                <a:cs typeface="Brush Script MT" panose="03060802040406070304" pitchFamily="66" charset="-122"/>
              </a:rPr>
              <a:t> SEPTEMBER 2021 – WEEK 9</a:t>
            </a:r>
          </a:p>
        </p:txBody>
      </p:sp>
      <p:sp>
        <p:nvSpPr>
          <p:cNvPr id="6" name="Content Placeholder 2">
            <a:extLst>
              <a:ext uri="{FF2B5EF4-FFF2-40B4-BE49-F238E27FC236}">
                <a16:creationId xmlns:a16="http://schemas.microsoft.com/office/drawing/2014/main" id="{43C69734-4C96-7F42-8F59-BEDE66333C33}"/>
              </a:ext>
            </a:extLst>
          </p:cNvPr>
          <p:cNvSpPr txBox="1">
            <a:spLocks/>
          </p:cNvSpPr>
          <p:nvPr/>
        </p:nvSpPr>
        <p:spPr>
          <a:xfrm>
            <a:off x="2674143" y="2695194"/>
            <a:ext cx="6843713" cy="1234440"/>
          </a:xfrm>
          <a:prstGeom prst="rect">
            <a:avLst/>
          </a:prstGeom>
        </p:spPr>
        <p:txBody>
          <a:bodyPr vert="horz" lIns="0" tIns="0" rIns="0" bIns="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6000" b="1" dirty="0">
                <a:solidFill>
                  <a:schemeClr val="accent1">
                    <a:lumMod val="50000"/>
                  </a:schemeClr>
                </a:solidFill>
                <a:latin typeface="MARKER FELT THIN" panose="02000400000000000000" pitchFamily="2" charset="77"/>
                <a:ea typeface="LINGWAI SC MEDIUM" panose="03050602040302020204" pitchFamily="66" charset="-122"/>
                <a:cs typeface="LINGWAI SC MEDIUM" panose="03050602040302020204" pitchFamily="66" charset="-122"/>
              </a:rPr>
              <a:t>STAGE 1</a:t>
            </a:r>
          </a:p>
        </p:txBody>
      </p:sp>
      <p:sp>
        <p:nvSpPr>
          <p:cNvPr id="8" name="Content Placeholder 2">
            <a:extLst>
              <a:ext uri="{FF2B5EF4-FFF2-40B4-BE49-F238E27FC236}">
                <a16:creationId xmlns:a16="http://schemas.microsoft.com/office/drawing/2014/main" id="{B6E1FECD-D0C3-C242-98FF-E81094902C5E}"/>
              </a:ext>
            </a:extLst>
          </p:cNvPr>
          <p:cNvSpPr txBox="1">
            <a:spLocks/>
          </p:cNvSpPr>
          <p:nvPr/>
        </p:nvSpPr>
        <p:spPr>
          <a:xfrm>
            <a:off x="1510664" y="5239226"/>
            <a:ext cx="9963150" cy="1122998"/>
          </a:xfrm>
          <a:prstGeom prst="rect">
            <a:avLst/>
          </a:prstGeom>
        </p:spPr>
        <p:txBody>
          <a:bodyPr vert="horz" lIns="0" tIns="0" rIns="0" bIns="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Please make sure you are sending </a:t>
            </a:r>
            <a:r>
              <a:rPr lang="en-US" u="sng" dirty="0"/>
              <a:t>one</a:t>
            </a:r>
            <a:r>
              <a:rPr lang="en-US" dirty="0"/>
              <a:t> </a:t>
            </a:r>
            <a:r>
              <a:rPr lang="en-US" u="sng" dirty="0"/>
              <a:t>or</a:t>
            </a:r>
            <a:r>
              <a:rPr lang="en-US" dirty="0"/>
              <a:t> </a:t>
            </a:r>
            <a:r>
              <a:rPr lang="en-US" u="sng" dirty="0"/>
              <a:t>two</a:t>
            </a:r>
            <a:r>
              <a:rPr lang="en-US" dirty="0"/>
              <a:t> work samples to your classroom teacher via </a:t>
            </a:r>
            <a:r>
              <a:rPr lang="en-US" b="1" dirty="0"/>
              <a:t>dojo</a:t>
            </a:r>
            <a:r>
              <a:rPr lang="en-US" dirty="0"/>
              <a:t>.</a:t>
            </a:r>
          </a:p>
        </p:txBody>
      </p:sp>
    </p:spTree>
    <p:extLst>
      <p:ext uri="{BB962C8B-B14F-4D97-AF65-F5344CB8AC3E}">
        <p14:creationId xmlns:p14="http://schemas.microsoft.com/office/powerpoint/2010/main" val="27391295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D14CCAD-9358-2145-AFA7-696B869013D8}"/>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6F364437-21AB-584D-ABB2-08874DA52F79}"/>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9458FDC-4D7F-5E4F-A48B-25FE10DCBDBF}"/>
              </a:ext>
            </a:extLst>
          </p:cNvPr>
          <p:cNvSpPr>
            <a:spLocks noGrp="1"/>
          </p:cNvSpPr>
          <p:nvPr>
            <p:ph type="title"/>
          </p:nvPr>
        </p:nvSpPr>
        <p:spPr>
          <a:xfrm>
            <a:off x="1371600" y="514923"/>
            <a:ext cx="10241280" cy="558355"/>
          </a:xfrm>
        </p:spPr>
        <p:txBody>
          <a:bodyPr/>
          <a:lstStyle/>
          <a:p>
            <a:pPr algn="ctr"/>
            <a:r>
              <a:rPr lang="en-US" dirty="0">
                <a:solidFill>
                  <a:schemeClr val="bg1"/>
                </a:solidFill>
              </a:rPr>
              <a:t>WHATS ON TODAY?</a:t>
            </a:r>
          </a:p>
        </p:txBody>
      </p:sp>
      <p:sp>
        <p:nvSpPr>
          <p:cNvPr id="3" name="Content Placeholder 2">
            <a:extLst>
              <a:ext uri="{FF2B5EF4-FFF2-40B4-BE49-F238E27FC236}">
                <a16:creationId xmlns:a16="http://schemas.microsoft.com/office/drawing/2014/main" id="{6CCBD451-7FA8-CC43-9A33-15A553D9881C}"/>
              </a:ext>
            </a:extLst>
          </p:cNvPr>
          <p:cNvSpPr>
            <a:spLocks noGrp="1"/>
          </p:cNvSpPr>
          <p:nvPr>
            <p:ph idx="1"/>
          </p:nvPr>
        </p:nvSpPr>
        <p:spPr>
          <a:xfrm>
            <a:off x="1200150" y="1130430"/>
            <a:ext cx="10584180" cy="5285232"/>
          </a:xfrm>
        </p:spPr>
        <p:txBody>
          <a:bodyPr>
            <a:normAutofit/>
          </a:bodyPr>
          <a:lstStyle/>
          <a:p>
            <a:pPr marL="0" indent="0" algn="ctr">
              <a:buNone/>
            </a:pPr>
            <a:r>
              <a:rPr lang="en-US" b="1" dirty="0"/>
              <a:t>WELL BEING FRIDAY!!</a:t>
            </a:r>
          </a:p>
          <a:p>
            <a:pPr marL="0" indent="0" algn="ctr">
              <a:buNone/>
            </a:pPr>
            <a:r>
              <a:rPr lang="en-US" b="1" dirty="0"/>
              <a:t>To focus on our well being and unplugging from technology, today is a tech free day. Choose activities from the Friday grid. Submit photos of what you have done to our school Facebook page NOT DOJO.</a:t>
            </a:r>
          </a:p>
          <a:p>
            <a:pPr marL="0" indent="0" algn="ctr">
              <a:buNone/>
            </a:pPr>
            <a:endParaRPr lang="en-US" b="1" dirty="0"/>
          </a:p>
          <a:p>
            <a:pPr marL="0" indent="0" algn="ctr">
              <a:buNone/>
            </a:pPr>
            <a:endParaRPr lang="en-US" b="1" dirty="0"/>
          </a:p>
        </p:txBody>
      </p:sp>
      <p:pic>
        <p:nvPicPr>
          <p:cNvPr id="7" name="Picture 6">
            <a:extLst>
              <a:ext uri="{FF2B5EF4-FFF2-40B4-BE49-F238E27FC236}">
                <a16:creationId xmlns:a16="http://schemas.microsoft.com/office/drawing/2014/main" id="{E3DA40FC-E2DD-7F48-AE78-AB64D17B77C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pic>
        <p:nvPicPr>
          <p:cNvPr id="20482" name="Picture 2" descr="Stop trying to be happy | What happy actually means | Rachel Ziv writer">
            <a:extLst>
              <a:ext uri="{FF2B5EF4-FFF2-40B4-BE49-F238E27FC236}">
                <a16:creationId xmlns:a16="http://schemas.microsoft.com/office/drawing/2014/main" id="{93114D96-C167-F547-9221-D1FC19DF58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3725" y="2983795"/>
            <a:ext cx="4365674" cy="3274256"/>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a:extLst>
              <a:ext uri="{FF2B5EF4-FFF2-40B4-BE49-F238E27FC236}">
                <a16:creationId xmlns:a16="http://schemas.microsoft.com/office/drawing/2014/main" id="{9171FB7D-31E0-9342-9709-B61C370329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9399" y="2972923"/>
            <a:ext cx="3395170" cy="3395170"/>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a:extLst>
              <a:ext uri="{FF2B5EF4-FFF2-40B4-BE49-F238E27FC236}">
                <a16:creationId xmlns:a16="http://schemas.microsoft.com/office/drawing/2014/main" id="{CB9DAE2E-A5AE-5548-BAC4-D96F4A7381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14190" y="3429000"/>
            <a:ext cx="3523279" cy="2504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44209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566C9-FFFB-8641-B226-406AB320ABC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B6D99DC-3835-8C4C-BDBA-DA293EDAA7D8}"/>
              </a:ext>
            </a:extLst>
          </p:cNvPr>
          <p:cNvSpPr>
            <a:spLocks noGrp="1"/>
          </p:cNvSpPr>
          <p:nvPr>
            <p:ph idx="1"/>
          </p:nvPr>
        </p:nvSpPr>
        <p:spPr/>
        <p:txBody>
          <a:bodyPr/>
          <a:lstStyle/>
          <a:p>
            <a:endParaRPr lang="en-US"/>
          </a:p>
        </p:txBody>
      </p:sp>
      <p:pic>
        <p:nvPicPr>
          <p:cNvPr id="21505" name="Picture 1" descr="page30image59446976">
            <a:extLst>
              <a:ext uri="{FF2B5EF4-FFF2-40B4-BE49-F238E27FC236}">
                <a16:creationId xmlns:a16="http://schemas.microsoft.com/office/drawing/2014/main" id="{0A0281E9-C5D0-F245-A039-E1515F124A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5360" y="0"/>
            <a:ext cx="10406520" cy="6879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52625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190397E-2914-CC44-B617-5F3C0D54BB81}"/>
              </a:ext>
            </a:extLst>
          </p:cNvPr>
          <p:cNvPicPr>
            <a:picLocks noChangeAspect="1"/>
          </p:cNvPicPr>
          <p:nvPr/>
        </p:nvPicPr>
        <p:blipFill>
          <a:blip r:embed="rId2"/>
          <a:stretch>
            <a:fillRect/>
          </a:stretch>
        </p:blipFill>
        <p:spPr>
          <a:xfrm>
            <a:off x="6596" y="-14748"/>
            <a:ext cx="12388604" cy="6899646"/>
          </a:xfrm>
          <a:prstGeom prst="rect">
            <a:avLst/>
          </a:prstGeom>
        </p:spPr>
      </p:pic>
      <p:sp>
        <p:nvSpPr>
          <p:cNvPr id="2" name="Title 1">
            <a:extLst>
              <a:ext uri="{FF2B5EF4-FFF2-40B4-BE49-F238E27FC236}">
                <a16:creationId xmlns:a16="http://schemas.microsoft.com/office/drawing/2014/main" id="{E9F2FF54-5777-9F49-A897-C7CFF7B5EC55}"/>
              </a:ext>
            </a:extLst>
          </p:cNvPr>
          <p:cNvSpPr>
            <a:spLocks noGrp="1"/>
          </p:cNvSpPr>
          <p:nvPr>
            <p:ph type="title"/>
          </p:nvPr>
        </p:nvSpPr>
        <p:spPr>
          <a:xfrm>
            <a:off x="1683981" y="787218"/>
            <a:ext cx="10501423" cy="666940"/>
          </a:xfrm>
        </p:spPr>
        <p:txBody>
          <a:bodyPr anchor="b">
            <a:normAutofit/>
          </a:bodyPr>
          <a:lstStyle/>
          <a:p>
            <a:r>
              <a:rPr lang="en-US" sz="4000" dirty="0"/>
              <a:t>KLA - PDHPE</a:t>
            </a:r>
            <a:endParaRPr lang="en-US" sz="2800" dirty="0"/>
          </a:p>
        </p:txBody>
      </p:sp>
      <p:sp>
        <p:nvSpPr>
          <p:cNvPr id="4" name="Content Placeholder 3">
            <a:extLst>
              <a:ext uri="{FF2B5EF4-FFF2-40B4-BE49-F238E27FC236}">
                <a16:creationId xmlns:a16="http://schemas.microsoft.com/office/drawing/2014/main" id="{71F3436F-91B6-8A49-928D-303AFFA3726D}"/>
              </a:ext>
            </a:extLst>
          </p:cNvPr>
          <p:cNvSpPr>
            <a:spLocks noGrp="1"/>
          </p:cNvSpPr>
          <p:nvPr>
            <p:ph idx="1"/>
          </p:nvPr>
        </p:nvSpPr>
        <p:spPr>
          <a:xfrm>
            <a:off x="1683981" y="2453143"/>
            <a:ext cx="9480205" cy="4601876"/>
          </a:xfrm>
        </p:spPr>
        <p:txBody>
          <a:bodyPr>
            <a:normAutofit/>
          </a:bodyPr>
          <a:lstStyle/>
          <a:p>
            <a:pPr marL="0" indent="0">
              <a:buNone/>
            </a:pPr>
            <a:r>
              <a:rPr lang="en-AU" dirty="0">
                <a:solidFill>
                  <a:schemeClr val="bg1"/>
                </a:solidFill>
              </a:rPr>
              <a:t>Fundamental Movement Skills </a:t>
            </a:r>
          </a:p>
          <a:p>
            <a:pPr marL="0" indent="0">
              <a:buNone/>
            </a:pPr>
            <a:r>
              <a:rPr lang="en-AU" u="sng" dirty="0">
                <a:solidFill>
                  <a:schemeClr val="bg1"/>
                </a:solidFill>
                <a:hlinkClick r:id="rId3">
                  <a:extLst>
                    <a:ext uri="{A12FA001-AC4F-418D-AE19-62706E023703}">
                      <ahyp:hlinkClr xmlns:ahyp="http://schemas.microsoft.com/office/drawing/2018/hyperlinkcolor" val="tx"/>
                    </a:ext>
                  </a:extLst>
                </a:hlinkClick>
              </a:rPr>
              <a:t>https://www.youtube.com/channel/UCFI8inXSYttI8PVkEcSuD7g</a:t>
            </a:r>
            <a:endParaRPr lang="en-AU" dirty="0">
              <a:solidFill>
                <a:schemeClr val="bg1"/>
              </a:solidFill>
            </a:endParaRPr>
          </a:p>
          <a:p>
            <a:pPr marL="0" indent="0">
              <a:buNone/>
            </a:pPr>
            <a:endParaRPr lang="en-US" dirty="0">
              <a:highlight>
                <a:srgbClr val="FFFF00"/>
              </a:highlight>
            </a:endParaRPr>
          </a:p>
        </p:txBody>
      </p:sp>
    </p:spTree>
    <p:extLst>
      <p:ext uri="{BB962C8B-B14F-4D97-AF65-F5344CB8AC3E}">
        <p14:creationId xmlns:p14="http://schemas.microsoft.com/office/powerpoint/2010/main" val="12229624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08D09-C4FC-534E-87E5-EC662BAA646A}"/>
              </a:ext>
            </a:extLst>
          </p:cNvPr>
          <p:cNvSpPr>
            <a:spLocks noGrp="1"/>
          </p:cNvSpPr>
          <p:nvPr>
            <p:ph type="title"/>
          </p:nvPr>
        </p:nvSpPr>
        <p:spPr>
          <a:xfrm>
            <a:off x="1446609" y="2238946"/>
            <a:ext cx="4039790" cy="1987105"/>
          </a:xfrm>
        </p:spPr>
        <p:txBody>
          <a:bodyPr/>
          <a:lstStyle/>
          <a:p>
            <a:pPr algn="ctr"/>
            <a:r>
              <a:rPr lang="en-US" dirty="0"/>
              <a:t>Crunch n’ sip</a:t>
            </a:r>
          </a:p>
        </p:txBody>
      </p:sp>
      <p:sp>
        <p:nvSpPr>
          <p:cNvPr id="6" name="Rectangle 5">
            <a:extLst>
              <a:ext uri="{FF2B5EF4-FFF2-40B4-BE49-F238E27FC236}">
                <a16:creationId xmlns:a16="http://schemas.microsoft.com/office/drawing/2014/main" id="{E9DE309C-9CDA-BA43-98EF-0245EAA58FCF}"/>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3B60AFC5-43D5-D548-B9C3-B391D0E51486}"/>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5D39B57D-C0BC-8E44-8A45-9EA2A157D9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pic>
        <p:nvPicPr>
          <p:cNvPr id="3074" name="Picture 2" descr="Home | Crunch&amp;amp;SipÂ®">
            <a:extLst>
              <a:ext uri="{FF2B5EF4-FFF2-40B4-BE49-F238E27FC236}">
                <a16:creationId xmlns:a16="http://schemas.microsoft.com/office/drawing/2014/main" id="{E5419CA5-7AAA-914B-A598-51E9EDF187A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86399" y="1664843"/>
            <a:ext cx="6410325" cy="4273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861352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and holding a glittering sparkler at night">
            <a:extLst>
              <a:ext uri="{FF2B5EF4-FFF2-40B4-BE49-F238E27FC236}">
                <a16:creationId xmlns:a16="http://schemas.microsoft.com/office/drawing/2014/main" id="{8A95C491-B5A9-4B75-9132-2B0C77C6B92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 y="10"/>
            <a:ext cx="12192002" cy="6857990"/>
          </a:xfrm>
          <a:prstGeom prst="rect">
            <a:avLst/>
          </a:prstGeom>
        </p:spPr>
      </p:pic>
      <p:pic>
        <p:nvPicPr>
          <p:cNvPr id="6" name="Picture 5">
            <a:extLst>
              <a:ext uri="{FF2B5EF4-FFF2-40B4-BE49-F238E27FC236}">
                <a16:creationId xmlns:a16="http://schemas.microsoft.com/office/drawing/2014/main" id="{58529839-E526-F546-BB9B-719472E210C3}"/>
              </a:ext>
            </a:extLst>
          </p:cNvPr>
          <p:cNvPicPr>
            <a:picLocks noChangeAspect="1"/>
          </p:cNvPicPr>
          <p:nvPr/>
        </p:nvPicPr>
        <p:blipFill>
          <a:blip r:embed="rId3"/>
          <a:stretch>
            <a:fillRect/>
          </a:stretch>
        </p:blipFill>
        <p:spPr>
          <a:xfrm rot="16200000">
            <a:off x="5256797" y="-108669"/>
            <a:ext cx="1678408" cy="12192002"/>
          </a:xfrm>
          <a:prstGeom prst="rect">
            <a:avLst/>
          </a:prstGeom>
        </p:spPr>
      </p:pic>
      <p:sp>
        <p:nvSpPr>
          <p:cNvPr id="2" name="Title 1">
            <a:extLst>
              <a:ext uri="{FF2B5EF4-FFF2-40B4-BE49-F238E27FC236}">
                <a16:creationId xmlns:a16="http://schemas.microsoft.com/office/drawing/2014/main" id="{AD88988C-1D6A-454F-85EA-D9EB316F5E8A}"/>
              </a:ext>
            </a:extLst>
          </p:cNvPr>
          <p:cNvSpPr>
            <a:spLocks noGrp="1"/>
          </p:cNvSpPr>
          <p:nvPr>
            <p:ph type="title"/>
          </p:nvPr>
        </p:nvSpPr>
        <p:spPr>
          <a:xfrm>
            <a:off x="954157" y="5271715"/>
            <a:ext cx="10145864" cy="715617"/>
          </a:xfrm>
        </p:spPr>
        <p:txBody>
          <a:bodyPr vert="horz" lIns="0" tIns="0" rIns="0" bIns="0" rtlCol="0" anchor="b">
            <a:normAutofit/>
          </a:bodyPr>
          <a:lstStyle/>
          <a:p>
            <a:r>
              <a:rPr lang="en-US" spc="750" dirty="0">
                <a:solidFill>
                  <a:schemeClr val="bg1"/>
                </a:solidFill>
              </a:rPr>
              <a:t>END OF Week!</a:t>
            </a:r>
          </a:p>
        </p:txBody>
      </p:sp>
      <p:sp>
        <p:nvSpPr>
          <p:cNvPr id="3" name="Content Placeholder 2">
            <a:extLst>
              <a:ext uri="{FF2B5EF4-FFF2-40B4-BE49-F238E27FC236}">
                <a16:creationId xmlns:a16="http://schemas.microsoft.com/office/drawing/2014/main" id="{F9DAEE79-2C04-D749-BF4D-C499225DEC2C}"/>
              </a:ext>
            </a:extLst>
          </p:cNvPr>
          <p:cNvSpPr>
            <a:spLocks noGrp="1"/>
          </p:cNvSpPr>
          <p:nvPr>
            <p:ph idx="1"/>
          </p:nvPr>
        </p:nvSpPr>
        <p:spPr>
          <a:xfrm>
            <a:off x="954157" y="6098649"/>
            <a:ext cx="9866244" cy="302151"/>
          </a:xfrm>
        </p:spPr>
        <p:txBody>
          <a:bodyPr vert="horz" lIns="0" tIns="0" rIns="0" bIns="0" rtlCol="0">
            <a:normAutofit/>
          </a:bodyPr>
          <a:lstStyle/>
          <a:p>
            <a:pPr marL="0" indent="0">
              <a:lnSpc>
                <a:spcPct val="150000"/>
              </a:lnSpc>
              <a:buNone/>
            </a:pPr>
            <a:r>
              <a:rPr lang="en-US" sz="1200" b="1" cap="all" spc="600" dirty="0">
                <a:solidFill>
                  <a:schemeClr val="bg1"/>
                </a:solidFill>
              </a:rPr>
              <a:t>ENJOY your well-deserved break everyone! </a:t>
            </a:r>
          </a:p>
        </p:txBody>
      </p:sp>
    </p:spTree>
    <p:extLst>
      <p:ext uri="{BB962C8B-B14F-4D97-AF65-F5344CB8AC3E}">
        <p14:creationId xmlns:p14="http://schemas.microsoft.com/office/powerpoint/2010/main" val="1726638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0DAE16DC-24DF-4957-88AE-404BBE4E6D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9BE9CC48-8F55-4830-A549-78BEE8EF85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9136"/>
            <a:ext cx="6096000" cy="6867136"/>
          </a:xfrm>
          <a:prstGeom prst="rect">
            <a:avLst/>
          </a:prstGeom>
          <a:gradFill>
            <a:gsLst>
              <a:gs pos="8000">
                <a:schemeClr val="accent6"/>
              </a:gs>
              <a:gs pos="100000">
                <a:schemeClr val="accent5">
                  <a:alpha val="89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94343ECA-CAAC-4723-88DF-CAFF1E3668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7200" y="17416"/>
            <a:ext cx="5638800" cy="6840584"/>
          </a:xfrm>
          <a:prstGeom prst="rect">
            <a:avLst/>
          </a:prstGeom>
          <a:gradFill>
            <a:gsLst>
              <a:gs pos="24000">
                <a:schemeClr val="accent5">
                  <a:lumMod val="60000"/>
                  <a:lumOff val="40000"/>
                  <a:alpha val="0"/>
                </a:schemeClr>
              </a:gs>
              <a:gs pos="99000">
                <a:schemeClr val="accent2">
                  <a:alpha val="8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238DAD46-AF62-4150-B04A-2C43CC32F3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3202" y="154064"/>
            <a:ext cx="6422401" cy="6096002"/>
          </a:xfrm>
          <a:prstGeom prst="rect">
            <a:avLst/>
          </a:prstGeom>
          <a:gradFill>
            <a:gsLst>
              <a:gs pos="2000">
                <a:schemeClr val="accent5">
                  <a:alpha val="28000"/>
                </a:schemeClr>
              </a:gs>
              <a:gs pos="78000">
                <a:schemeClr val="accent4">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reeform: Shape 80">
            <a:extLst>
              <a:ext uri="{FF2B5EF4-FFF2-40B4-BE49-F238E27FC236}">
                <a16:creationId xmlns:a16="http://schemas.microsoft.com/office/drawing/2014/main" id="{07938667-559E-4312-AE99-7A213F453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4907757">
            <a:off x="-619013" y="1524958"/>
            <a:ext cx="4648282" cy="4433301"/>
          </a:xfrm>
          <a:custGeom>
            <a:avLst/>
            <a:gdLst>
              <a:gd name="connsiteX0" fmla="*/ 4465639 w 4648282"/>
              <a:gd name="connsiteY0" fmla="*/ 3013821 h 4433301"/>
              <a:gd name="connsiteX1" fmla="*/ 2324141 w 4648282"/>
              <a:gd name="connsiteY1" fmla="*/ 4433301 h 4433301"/>
              <a:gd name="connsiteX2" fmla="*/ 0 w 4648282"/>
              <a:gd name="connsiteY2" fmla="*/ 2109160 h 4433301"/>
              <a:gd name="connsiteX3" fmla="*/ 1216317 w 4648282"/>
              <a:gd name="connsiteY3" fmla="*/ 65530 h 4433301"/>
              <a:gd name="connsiteX4" fmla="*/ 1352350 w 4648282"/>
              <a:gd name="connsiteY4" fmla="*/ 0 h 4433301"/>
              <a:gd name="connsiteX5" fmla="*/ 4475994 w 4648282"/>
              <a:gd name="connsiteY5" fmla="*/ 1232791 h 4433301"/>
              <a:gd name="connsiteX6" fmla="*/ 4543793 w 4648282"/>
              <a:gd name="connsiteY6" fmla="*/ 1418031 h 4433301"/>
              <a:gd name="connsiteX7" fmla="*/ 4648282 w 4648282"/>
              <a:gd name="connsiteY7" fmla="*/ 2109160 h 4433301"/>
              <a:gd name="connsiteX8" fmla="*/ 4465639 w 4648282"/>
              <a:gd name="connsiteY8" fmla="*/ 3013821 h 4433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48282" h="4433301">
                <a:moveTo>
                  <a:pt x="4465639" y="3013821"/>
                </a:moveTo>
                <a:cubicBezTo>
                  <a:pt x="4112816" y="3847990"/>
                  <a:pt x="3286832" y="4433301"/>
                  <a:pt x="2324141" y="4433301"/>
                </a:cubicBezTo>
                <a:cubicBezTo>
                  <a:pt x="1040553" y="4433301"/>
                  <a:pt x="0" y="3392748"/>
                  <a:pt x="0" y="2109160"/>
                </a:cubicBezTo>
                <a:cubicBezTo>
                  <a:pt x="0" y="1226693"/>
                  <a:pt x="491824" y="459098"/>
                  <a:pt x="1216317" y="65530"/>
                </a:cubicBezTo>
                <a:lnTo>
                  <a:pt x="1352350" y="0"/>
                </a:lnTo>
                <a:lnTo>
                  <a:pt x="4475994" y="1232791"/>
                </a:lnTo>
                <a:lnTo>
                  <a:pt x="4543793" y="1418031"/>
                </a:lnTo>
                <a:cubicBezTo>
                  <a:pt x="4611700" y="1636359"/>
                  <a:pt x="4648282" y="1868487"/>
                  <a:pt x="4648282" y="2109160"/>
                </a:cubicBezTo>
                <a:cubicBezTo>
                  <a:pt x="4648282" y="2430057"/>
                  <a:pt x="4583247" y="2735764"/>
                  <a:pt x="4465639" y="3013821"/>
                </a:cubicBezTo>
                <a:close/>
              </a:path>
            </a:pathLst>
          </a:custGeom>
          <a:gradFill>
            <a:gsLst>
              <a:gs pos="31000">
                <a:schemeClr val="accent6">
                  <a:alpha val="10000"/>
                </a:schemeClr>
              </a:gs>
              <a:gs pos="85000">
                <a:schemeClr val="accent6">
                  <a:lumMod val="60000"/>
                  <a:lumOff val="40000"/>
                  <a:alpha val="21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3" name="Rectangle 82">
            <a:extLst>
              <a:ext uri="{FF2B5EF4-FFF2-40B4-BE49-F238E27FC236}">
                <a16:creationId xmlns:a16="http://schemas.microsoft.com/office/drawing/2014/main" id="{6F551441-973C-4D62-A067-55315F7747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17670" y="1253114"/>
            <a:ext cx="6840582" cy="4316082"/>
          </a:xfrm>
          <a:prstGeom prst="rect">
            <a:avLst/>
          </a:prstGeom>
          <a:gradFill>
            <a:gsLst>
              <a:gs pos="44000">
                <a:schemeClr val="tx2">
                  <a:lumMod val="75000"/>
                  <a:lumOff val="25000"/>
                  <a:alpha val="11000"/>
                </a:schemeClr>
              </a:gs>
              <a:gs pos="99000">
                <a:schemeClr val="accent2">
                  <a:alpha val="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532A447-8056-2D4E-ACAA-6F4E4C0BE0E7}"/>
              </a:ext>
            </a:extLst>
          </p:cNvPr>
          <p:cNvSpPr>
            <a:spLocks noGrp="1"/>
          </p:cNvSpPr>
          <p:nvPr>
            <p:ph type="title"/>
          </p:nvPr>
        </p:nvSpPr>
        <p:spPr>
          <a:xfrm>
            <a:off x="1691503" y="1270454"/>
            <a:ext cx="3319895" cy="751778"/>
          </a:xfrm>
        </p:spPr>
        <p:txBody>
          <a:bodyPr anchor="ctr">
            <a:normAutofit/>
          </a:bodyPr>
          <a:lstStyle/>
          <a:p>
            <a:r>
              <a:rPr lang="en-US" sz="3200" dirty="0">
                <a:solidFill>
                  <a:schemeClr val="bg1"/>
                </a:solidFill>
              </a:rPr>
              <a:t>Task 3</a:t>
            </a:r>
          </a:p>
        </p:txBody>
      </p:sp>
      <p:sp>
        <p:nvSpPr>
          <p:cNvPr id="3" name="Content Placeholder 2">
            <a:extLst>
              <a:ext uri="{FF2B5EF4-FFF2-40B4-BE49-F238E27FC236}">
                <a16:creationId xmlns:a16="http://schemas.microsoft.com/office/drawing/2014/main" id="{3BBDF913-7620-6045-886C-89FC24CEE455}"/>
              </a:ext>
            </a:extLst>
          </p:cNvPr>
          <p:cNvSpPr>
            <a:spLocks noGrp="1"/>
          </p:cNvSpPr>
          <p:nvPr>
            <p:ph idx="1"/>
          </p:nvPr>
        </p:nvSpPr>
        <p:spPr>
          <a:xfrm>
            <a:off x="1267790" y="1903826"/>
            <a:ext cx="4710607" cy="2434408"/>
          </a:xfrm>
        </p:spPr>
        <p:txBody>
          <a:bodyPr anchor="ctr">
            <a:normAutofit/>
          </a:bodyPr>
          <a:lstStyle/>
          <a:p>
            <a:pPr marL="0" indent="0">
              <a:lnSpc>
                <a:spcPct val="200000"/>
              </a:lnSpc>
              <a:buNone/>
            </a:pPr>
            <a:r>
              <a:rPr lang="en-US" sz="2000" dirty="0">
                <a:solidFill>
                  <a:schemeClr val="bg1"/>
                </a:solidFill>
              </a:rPr>
              <a:t>Using the prompt, create an imaginative story of your own. Remember to tell us who is in the story, where they are, what they are doing and try to include a problem and solution!</a:t>
            </a:r>
          </a:p>
        </p:txBody>
      </p:sp>
      <p:sp>
        <p:nvSpPr>
          <p:cNvPr id="19" name="Rectangle 18">
            <a:extLst>
              <a:ext uri="{FF2B5EF4-FFF2-40B4-BE49-F238E27FC236}">
                <a16:creationId xmlns:a16="http://schemas.microsoft.com/office/drawing/2014/main" id="{7BBCA4B7-6F98-BA4D-B42F-4E9F9E95CD6A}"/>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2CE2FE0A-DB92-804E-AC88-EC571183B248}"/>
              </a:ext>
            </a:extLst>
          </p:cNvPr>
          <p:cNvSpPr/>
          <p:nvPr/>
        </p:nvSpPr>
        <p:spPr>
          <a:xfrm rot="16200000" flipV="1">
            <a:off x="-2293686" y="3369169"/>
            <a:ext cx="6258052"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F7D7998F-6750-DE42-BF03-60737E3A2F1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cxnSp>
        <p:nvCxnSpPr>
          <p:cNvPr id="6" name="Straight Arrow Connector 5">
            <a:extLst>
              <a:ext uri="{FF2B5EF4-FFF2-40B4-BE49-F238E27FC236}">
                <a16:creationId xmlns:a16="http://schemas.microsoft.com/office/drawing/2014/main" id="{D6E82938-9D34-E84C-BD12-C3A702AEA262}"/>
              </a:ext>
            </a:extLst>
          </p:cNvPr>
          <p:cNvCxnSpPr/>
          <p:nvPr/>
        </p:nvCxnSpPr>
        <p:spPr>
          <a:xfrm flipV="1">
            <a:off x="5433633" y="4589594"/>
            <a:ext cx="1348167" cy="7054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Cloud 6">
            <a:extLst>
              <a:ext uri="{FF2B5EF4-FFF2-40B4-BE49-F238E27FC236}">
                <a16:creationId xmlns:a16="http://schemas.microsoft.com/office/drawing/2014/main" id="{915E9426-012D-B84A-B699-3AE1409578B4}"/>
              </a:ext>
            </a:extLst>
          </p:cNvPr>
          <p:cNvSpPr/>
          <p:nvPr/>
        </p:nvSpPr>
        <p:spPr>
          <a:xfrm rot="205616">
            <a:off x="1305787" y="4370736"/>
            <a:ext cx="4937900" cy="243874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2CC80F62-8BA8-484A-BC44-51755CC0F956}"/>
              </a:ext>
            </a:extLst>
          </p:cNvPr>
          <p:cNvSpPr txBox="1"/>
          <p:nvPr/>
        </p:nvSpPr>
        <p:spPr>
          <a:xfrm>
            <a:off x="2163662" y="4719000"/>
            <a:ext cx="4441245" cy="1358064"/>
          </a:xfrm>
          <a:prstGeom prst="rect">
            <a:avLst/>
          </a:prstGeom>
          <a:noFill/>
          <a:ln>
            <a:noFill/>
          </a:ln>
        </p:spPr>
        <p:txBody>
          <a:bodyPr wrap="square" rtlCol="0">
            <a:spAutoFit/>
          </a:bodyPr>
          <a:lstStyle/>
          <a:p>
            <a:pPr fontAlgn="base">
              <a:lnSpc>
                <a:spcPct val="150000"/>
              </a:lnSpc>
            </a:pPr>
            <a:r>
              <a:rPr lang="en-AU" sz="1400" dirty="0">
                <a:latin typeface="Times" pitchFamily="2" charset="0"/>
              </a:rPr>
              <a:t>What’s happening here?</a:t>
            </a:r>
          </a:p>
          <a:p>
            <a:pPr fontAlgn="base">
              <a:lnSpc>
                <a:spcPct val="150000"/>
              </a:lnSpc>
            </a:pPr>
            <a:r>
              <a:rPr lang="en-AU" sz="1400" dirty="0">
                <a:latin typeface="Times" pitchFamily="2" charset="0"/>
              </a:rPr>
              <a:t>Who is in your story?</a:t>
            </a:r>
          </a:p>
          <a:p>
            <a:pPr fontAlgn="base">
              <a:lnSpc>
                <a:spcPct val="150000"/>
              </a:lnSpc>
            </a:pPr>
            <a:r>
              <a:rPr lang="en-AU" sz="1400" dirty="0">
                <a:latin typeface="Times" pitchFamily="2" charset="0"/>
              </a:rPr>
              <a:t>What are they doing?</a:t>
            </a:r>
          </a:p>
          <a:p>
            <a:pPr fontAlgn="base">
              <a:lnSpc>
                <a:spcPct val="150000"/>
              </a:lnSpc>
            </a:pPr>
            <a:r>
              <a:rPr lang="en-AU" sz="1400" dirty="0">
                <a:latin typeface="Times" pitchFamily="2" charset="0"/>
              </a:rPr>
              <a:t>What is the problem? How is it fixed?</a:t>
            </a:r>
          </a:p>
        </p:txBody>
      </p:sp>
      <p:pic>
        <p:nvPicPr>
          <p:cNvPr id="21" name="Picture 20" descr="Creative Writing Stimulus Ks2 — Un fabricant au cœur de la France,">
            <a:extLst>
              <a:ext uri="{FF2B5EF4-FFF2-40B4-BE49-F238E27FC236}">
                <a16:creationId xmlns:a16="http://schemas.microsoft.com/office/drawing/2014/main" id="{3EB84506-71F4-2B49-8F75-32BD968D328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280481" y="1760340"/>
            <a:ext cx="5905708" cy="3737100"/>
          </a:xfrm>
          <a:prstGeom prst="rect">
            <a:avLst/>
          </a:prstGeom>
          <a:noFill/>
          <a:ln>
            <a:noFill/>
          </a:ln>
        </p:spPr>
      </p:pic>
    </p:spTree>
    <p:extLst>
      <p:ext uri="{BB962C8B-B14F-4D97-AF65-F5344CB8AC3E}">
        <p14:creationId xmlns:p14="http://schemas.microsoft.com/office/powerpoint/2010/main" val="28913772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46EF8-29DF-7745-957C-E25A72B3ECDF}"/>
              </a:ext>
            </a:extLst>
          </p:cNvPr>
          <p:cNvSpPr>
            <a:spLocks noGrp="1"/>
          </p:cNvSpPr>
          <p:nvPr>
            <p:ph type="title"/>
          </p:nvPr>
        </p:nvSpPr>
        <p:spPr>
          <a:xfrm>
            <a:off x="1595438" y="1256728"/>
            <a:ext cx="10241280" cy="744093"/>
          </a:xfrm>
        </p:spPr>
        <p:txBody>
          <a:bodyPr/>
          <a:lstStyle/>
          <a:p>
            <a:r>
              <a:rPr lang="en-US" dirty="0"/>
              <a:t>Task 4</a:t>
            </a:r>
          </a:p>
        </p:txBody>
      </p:sp>
      <p:sp>
        <p:nvSpPr>
          <p:cNvPr id="3" name="Content Placeholder 2">
            <a:extLst>
              <a:ext uri="{FF2B5EF4-FFF2-40B4-BE49-F238E27FC236}">
                <a16:creationId xmlns:a16="http://schemas.microsoft.com/office/drawing/2014/main" id="{42125307-9EB6-8F4B-929D-E92A61264BFF}"/>
              </a:ext>
            </a:extLst>
          </p:cNvPr>
          <p:cNvSpPr>
            <a:spLocks noGrp="1"/>
          </p:cNvSpPr>
          <p:nvPr>
            <p:ph idx="1"/>
          </p:nvPr>
        </p:nvSpPr>
        <p:spPr>
          <a:xfrm>
            <a:off x="1371600" y="2112263"/>
            <a:ext cx="8072438" cy="3987119"/>
          </a:xfrm>
        </p:spPr>
        <p:txBody>
          <a:bodyPr>
            <a:normAutofit/>
          </a:bodyPr>
          <a:lstStyle/>
          <a:p>
            <a:pPr marL="0" indent="0">
              <a:lnSpc>
                <a:spcPct val="200000"/>
              </a:lnSpc>
              <a:buNone/>
            </a:pPr>
            <a:r>
              <a:rPr lang="en-US" dirty="0"/>
              <a:t>Complete the letter “B” in your handwriting books. </a:t>
            </a:r>
          </a:p>
          <a:p>
            <a:r>
              <a:rPr lang="en-AU" dirty="0">
                <a:hlinkClick r:id="rId2"/>
              </a:rPr>
              <a:t>Https://www.youtube.com/watch?v=fQEHWCsFSik</a:t>
            </a:r>
            <a:endParaRPr lang="en-AU" dirty="0"/>
          </a:p>
          <a:p>
            <a:pPr marL="0" indent="0">
              <a:lnSpc>
                <a:spcPct val="200000"/>
              </a:lnSpc>
              <a:buNone/>
            </a:pPr>
            <a:br>
              <a:rPr lang="en-US" dirty="0"/>
            </a:br>
            <a:endParaRPr lang="en-US" dirty="0">
              <a:solidFill>
                <a:srgbClr val="0070C0"/>
              </a:solidFill>
            </a:endParaRPr>
          </a:p>
        </p:txBody>
      </p:sp>
      <p:sp>
        <p:nvSpPr>
          <p:cNvPr id="8" name="Rectangle 7">
            <a:extLst>
              <a:ext uri="{FF2B5EF4-FFF2-40B4-BE49-F238E27FC236}">
                <a16:creationId xmlns:a16="http://schemas.microsoft.com/office/drawing/2014/main" id="{5531F779-8C76-2142-8552-D1090DCE35A5}"/>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A58332A7-1514-E340-93AE-81B3B35AF967}"/>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8F6122CF-D35C-974E-8D4D-E672A8B646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pic>
        <p:nvPicPr>
          <p:cNvPr id="2050" name="Picture 2" descr="Stay Home And Read A Book GIFs - Get the best GIF on GIPHY">
            <a:extLst>
              <a:ext uri="{FF2B5EF4-FFF2-40B4-BE49-F238E27FC236}">
                <a16:creationId xmlns:a16="http://schemas.microsoft.com/office/drawing/2014/main" id="{5D0290B4-39DC-1448-AB26-BDC8744B129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559442" y="461741"/>
            <a:ext cx="681133" cy="68113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Writing Pencil Animated Gif - Novocom.top">
            <a:extLst>
              <a:ext uri="{FF2B5EF4-FFF2-40B4-BE49-F238E27FC236}">
                <a16:creationId xmlns:a16="http://schemas.microsoft.com/office/drawing/2014/main" id="{B291FC52-0A5B-F344-A956-2B71CC7C5705}"/>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603333" y="3429000"/>
            <a:ext cx="2956109" cy="2493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67906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p:cTn id="15"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p:cTn id="23"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5" name="Rectangle 74">
            <a:extLst>
              <a:ext uri="{FF2B5EF4-FFF2-40B4-BE49-F238E27FC236}">
                <a16:creationId xmlns:a16="http://schemas.microsoft.com/office/drawing/2014/main" id="{BB02F283-AD3D-43EB-8EB3-EEABE7B685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87267ACD-C9FA-48F7-BA90-C05046F4EE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274922"/>
            <a:ext cx="12198726" cy="1606049"/>
          </a:xfrm>
          <a:prstGeom prst="rect">
            <a:avLst/>
          </a:prstGeom>
          <a:gradFill>
            <a:gsLst>
              <a:gs pos="0">
                <a:schemeClr val="accent5">
                  <a:alpha val="83000"/>
                </a:schemeClr>
              </a:gs>
              <a:gs pos="100000">
                <a:schemeClr val="accent4">
                  <a:alpha val="74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53E17AA8-C417-4F74-9F1B-EAD82A19B7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270744" y="1998314"/>
            <a:ext cx="1605188" cy="8160125"/>
          </a:xfrm>
          <a:prstGeom prst="rect">
            <a:avLst/>
          </a:prstGeom>
          <a:gradFill>
            <a:gsLst>
              <a:gs pos="5000">
                <a:schemeClr val="accent2">
                  <a:alpha val="68000"/>
                </a:schemeClr>
              </a:gs>
              <a:gs pos="100000">
                <a:schemeClr val="accent5">
                  <a:alpha val="43000"/>
                </a:schemeClr>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Rectangle 80">
            <a:extLst>
              <a:ext uri="{FF2B5EF4-FFF2-40B4-BE49-F238E27FC236}">
                <a16:creationId xmlns:a16="http://schemas.microsoft.com/office/drawing/2014/main" id="{D79F9CB9-0076-49F5-845A-C97CCFC163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742413" y="2532510"/>
            <a:ext cx="1605189" cy="7090015"/>
          </a:xfrm>
          <a:prstGeom prst="rect">
            <a:avLst/>
          </a:prstGeom>
          <a:gradFill>
            <a:gsLst>
              <a:gs pos="42000">
                <a:schemeClr val="accent4">
                  <a:alpha val="0"/>
                </a:schemeClr>
              </a:gs>
              <a:gs pos="99000">
                <a:schemeClr val="accent6">
                  <a:alpha val="48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ectangle 82">
            <a:extLst>
              <a:ext uri="{FF2B5EF4-FFF2-40B4-BE49-F238E27FC236}">
                <a16:creationId xmlns:a16="http://schemas.microsoft.com/office/drawing/2014/main" id="{0567348B-D4F9-4978-8FB4-D4031CD133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930450" y="5273748"/>
            <a:ext cx="7275001" cy="1150514"/>
          </a:xfrm>
          <a:prstGeom prst="rect">
            <a:avLst/>
          </a:prstGeom>
          <a:gradFill>
            <a:gsLst>
              <a:gs pos="0">
                <a:schemeClr val="accent5">
                  <a:alpha val="37000"/>
                </a:schemeClr>
              </a:gs>
              <a:gs pos="56000">
                <a:schemeClr val="accent5">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D93E2F-0D22-4F4A-99B4-9900D7865330}"/>
              </a:ext>
            </a:extLst>
          </p:cNvPr>
          <p:cNvSpPr>
            <a:spLocks noGrp="1"/>
          </p:cNvSpPr>
          <p:nvPr>
            <p:ph type="title"/>
          </p:nvPr>
        </p:nvSpPr>
        <p:spPr>
          <a:xfrm>
            <a:off x="484525" y="5550194"/>
            <a:ext cx="8377682" cy="1054645"/>
          </a:xfrm>
        </p:spPr>
        <p:txBody>
          <a:bodyPr vert="horz" lIns="0" tIns="0" rIns="0" bIns="0" rtlCol="0" anchor="ctr">
            <a:normAutofit/>
          </a:bodyPr>
          <a:lstStyle/>
          <a:p>
            <a:r>
              <a:rPr lang="en-US" sz="3200" spc="750" dirty="0">
                <a:solidFill>
                  <a:schemeClr val="bg1"/>
                </a:solidFill>
              </a:rPr>
              <a:t>Recess break (30 minutes)</a:t>
            </a:r>
          </a:p>
        </p:txBody>
      </p:sp>
      <p:pic>
        <p:nvPicPr>
          <p:cNvPr id="5122" name="Picture 2" descr="McAndrews-Grogan, Mrs. / Brain Break Indoor Recess Bag">
            <a:extLst>
              <a:ext uri="{FF2B5EF4-FFF2-40B4-BE49-F238E27FC236}">
                <a16:creationId xmlns:a16="http://schemas.microsoft.com/office/drawing/2014/main" id="{58B025FC-32A1-7049-9C2C-EB830FA8FF55}"/>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tretch>
            <a:fillRect/>
          </a:stretch>
        </p:blipFill>
        <p:spPr bwMode="auto">
          <a:xfrm>
            <a:off x="484525" y="457200"/>
            <a:ext cx="11229675" cy="4407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18214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theme/theme1.xml><?xml version="1.0" encoding="utf-8"?>
<a:theme xmlns:a="http://schemas.openxmlformats.org/drawingml/2006/main" name="GradientRiseVTI">
  <a:themeElements>
    <a:clrScheme name="AnalogousFromDarkSeedLeftStep">
      <a:dk1>
        <a:srgbClr val="000000"/>
      </a:dk1>
      <a:lt1>
        <a:srgbClr val="FFFFFF"/>
      </a:lt1>
      <a:dk2>
        <a:srgbClr val="34261E"/>
      </a:dk2>
      <a:lt2>
        <a:srgbClr val="E6E2E8"/>
      </a:lt2>
      <a:accent1>
        <a:srgbClr val="6DB243"/>
      </a:accent1>
      <a:accent2>
        <a:srgbClr val="94AB36"/>
      </a:accent2>
      <a:accent3>
        <a:srgbClr val="B89F45"/>
      </a:accent3>
      <a:accent4>
        <a:srgbClr val="B46638"/>
      </a:accent4>
      <a:accent5>
        <a:srgbClr val="C64A51"/>
      </a:accent5>
      <a:accent6>
        <a:srgbClr val="B43872"/>
      </a:accent6>
      <a:hlink>
        <a:srgbClr val="BF4E3F"/>
      </a:hlink>
      <a:folHlink>
        <a:srgbClr val="7F7F7F"/>
      </a:folHlink>
    </a:clrScheme>
    <a:fontScheme name="Avenir">
      <a:majorFont>
        <a:latin typeface="Tw Cen MT"/>
        <a:ea typeface=""/>
        <a:cs typeface=""/>
      </a:majorFont>
      <a:minorFont>
        <a:latin typeface="Tw Cen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RiseVTI" id="{C2FC082F-B444-4222-AF20-78444CCB5722}" vid="{39F213E4-0CBC-40CB-B3F6-8C5562B6B99A}"/>
    </a:ext>
  </a:extLst>
</a:theme>
</file>

<file path=docProps/app.xml><?xml version="1.0" encoding="utf-8"?>
<Properties xmlns="http://schemas.openxmlformats.org/officeDocument/2006/extended-properties" xmlns:vt="http://schemas.openxmlformats.org/officeDocument/2006/docPropsVTypes">
  <Template>{AD88AE9C-4B14-EE43-AC87-98A8EC2B580E}tf16401378</Template>
  <TotalTime>1852</TotalTime>
  <Words>1586</Words>
  <Application>Microsoft Macintosh PowerPoint</Application>
  <PresentationFormat>Widescreen</PresentationFormat>
  <Paragraphs>185</Paragraphs>
  <Slides>60</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60</vt:i4>
      </vt:variant>
    </vt:vector>
  </HeadingPairs>
  <TitlesOfParts>
    <vt:vector size="68" baseType="lpstr">
      <vt:lpstr>Arial</vt:lpstr>
      <vt:lpstr>Gill Sans Ultra Bold</vt:lpstr>
      <vt:lpstr>MARKER FELT THIN</vt:lpstr>
      <vt:lpstr>MARKER FELT THIN</vt:lpstr>
      <vt:lpstr>Neue Haas Grotesk Text Pro</vt:lpstr>
      <vt:lpstr>Times</vt:lpstr>
      <vt:lpstr>Tw Cen MT</vt:lpstr>
      <vt:lpstr>GradientRiseVTI</vt:lpstr>
      <vt:lpstr>STAGE 1</vt:lpstr>
      <vt:lpstr>Good morning</vt:lpstr>
      <vt:lpstr>WHATS ON TODAY?</vt:lpstr>
      <vt:lpstr>Task 1</vt:lpstr>
      <vt:lpstr>Task 2</vt:lpstr>
      <vt:lpstr>Crunch n’ sip</vt:lpstr>
      <vt:lpstr>Task 3</vt:lpstr>
      <vt:lpstr>Task 4</vt:lpstr>
      <vt:lpstr>Recess break (30 minutes)</vt:lpstr>
      <vt:lpstr>Mathematics</vt:lpstr>
      <vt:lpstr>Task 2  Complete the worksheets and then do 3 activities on mathletics or studyladder.</vt:lpstr>
      <vt:lpstr>Lunch break (40 minutes)</vt:lpstr>
      <vt:lpstr>KLA - geography</vt:lpstr>
      <vt:lpstr>END OF DAY!</vt:lpstr>
      <vt:lpstr>Good morning</vt:lpstr>
      <vt:lpstr>WHATS ON TODAY?</vt:lpstr>
      <vt:lpstr>Task 1</vt:lpstr>
      <vt:lpstr>PowerPoint Presentation</vt:lpstr>
      <vt:lpstr>Task 2</vt:lpstr>
      <vt:lpstr>Crunch n’ sip</vt:lpstr>
      <vt:lpstr>Task 3</vt:lpstr>
      <vt:lpstr>Recess break (30 minutes)</vt:lpstr>
      <vt:lpstr>Mathematics</vt:lpstr>
      <vt:lpstr>Task 2   Then complete 3 activities on studyladder or mathletic.</vt:lpstr>
      <vt:lpstr>Lunch break (40 minutes)</vt:lpstr>
      <vt:lpstr>library</vt:lpstr>
      <vt:lpstr>END OF DAY!</vt:lpstr>
      <vt:lpstr>Good morning</vt:lpstr>
      <vt:lpstr>WHATS ON TODAY?</vt:lpstr>
      <vt:lpstr>Task 1</vt:lpstr>
      <vt:lpstr>Task 2</vt:lpstr>
      <vt:lpstr>Crunch n’ sip</vt:lpstr>
      <vt:lpstr>Task 3</vt:lpstr>
      <vt:lpstr>Task 4</vt:lpstr>
      <vt:lpstr>Recess break (30 minutes)</vt:lpstr>
      <vt:lpstr>Mathematics</vt:lpstr>
      <vt:lpstr>Task 2</vt:lpstr>
      <vt:lpstr>fitness</vt:lpstr>
      <vt:lpstr>Lunch break (40 minutes)</vt:lpstr>
      <vt:lpstr>KLA - SCIENCE</vt:lpstr>
      <vt:lpstr>END OF DAY!</vt:lpstr>
      <vt:lpstr>Good morning</vt:lpstr>
      <vt:lpstr>WHATS ON TODAY?</vt:lpstr>
      <vt:lpstr>Task 1</vt:lpstr>
      <vt:lpstr>Year 2</vt:lpstr>
      <vt:lpstr>Crunch n’ sip</vt:lpstr>
      <vt:lpstr>Task 3</vt:lpstr>
      <vt:lpstr>Recess break (30 minutes)</vt:lpstr>
      <vt:lpstr>KLA – capa (dance)</vt:lpstr>
      <vt:lpstr>Mathematics</vt:lpstr>
      <vt:lpstr>Task 2  Then complete 3 studyladder or mathletics activities</vt:lpstr>
      <vt:lpstr>Lunch break (40 minutes)</vt:lpstr>
      <vt:lpstr>KLA - PDHPE</vt:lpstr>
      <vt:lpstr>PowerPoint Presentation</vt:lpstr>
      <vt:lpstr>END OF DAY!</vt:lpstr>
      <vt:lpstr>Good morning</vt:lpstr>
      <vt:lpstr>WHATS ON TODAY?</vt:lpstr>
      <vt:lpstr>PowerPoint Presentation</vt:lpstr>
      <vt:lpstr>KLA - PDHPE</vt:lpstr>
      <vt:lpstr>END OF Week!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Stage 1 term 3 week 2</dc:title>
  <dc:creator>Zuhal Unal</dc:creator>
  <cp:lastModifiedBy>Craig Hughes</cp:lastModifiedBy>
  <cp:revision>79</cp:revision>
  <dcterms:created xsi:type="dcterms:W3CDTF">2021-07-14T22:49:25Z</dcterms:created>
  <dcterms:modified xsi:type="dcterms:W3CDTF">2021-09-05T22:02:50Z</dcterms:modified>
</cp:coreProperties>
</file>