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ink/ink1.xml" ContentType="application/inkml+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344" r:id="rId2"/>
    <p:sldId id="264" r:id="rId3"/>
    <p:sldId id="257" r:id="rId4"/>
    <p:sldId id="258" r:id="rId5"/>
    <p:sldId id="343" r:id="rId6"/>
    <p:sldId id="260" r:id="rId7"/>
    <p:sldId id="261" r:id="rId8"/>
    <p:sldId id="259" r:id="rId9"/>
    <p:sldId id="262" r:id="rId10"/>
    <p:sldId id="263" r:id="rId11"/>
    <p:sldId id="265" r:id="rId12"/>
    <p:sldId id="267" r:id="rId13"/>
    <p:sldId id="268" r:id="rId14"/>
    <p:sldId id="342" r:id="rId15"/>
    <p:sldId id="283" r:id="rId16"/>
    <p:sldId id="284" r:id="rId17"/>
    <p:sldId id="285" r:id="rId18"/>
    <p:sldId id="286" r:id="rId19"/>
    <p:sldId id="287" r:id="rId20"/>
    <p:sldId id="288" r:id="rId21"/>
    <p:sldId id="346" r:id="rId22"/>
    <p:sldId id="290" r:id="rId23"/>
    <p:sldId id="291" r:id="rId24"/>
    <p:sldId id="292" r:id="rId25"/>
    <p:sldId id="293" r:id="rId26"/>
    <p:sldId id="294" r:id="rId27"/>
    <p:sldId id="295" r:id="rId28"/>
    <p:sldId id="297" r:id="rId29"/>
    <p:sldId id="298" r:id="rId30"/>
    <p:sldId id="299" r:id="rId31"/>
    <p:sldId id="300" r:id="rId32"/>
    <p:sldId id="301" r:id="rId33"/>
    <p:sldId id="302" r:id="rId34"/>
    <p:sldId id="348" r:id="rId35"/>
    <p:sldId id="303" r:id="rId36"/>
    <p:sldId id="304" r:id="rId37"/>
    <p:sldId id="305" r:id="rId38"/>
    <p:sldId id="306" r:id="rId39"/>
    <p:sldId id="307" r:id="rId40"/>
    <p:sldId id="308" r:id="rId41"/>
    <p:sldId id="341" r:id="rId42"/>
    <p:sldId id="311" r:id="rId43"/>
    <p:sldId id="312" r:id="rId44"/>
    <p:sldId id="313" r:id="rId45"/>
    <p:sldId id="314" r:id="rId46"/>
    <p:sldId id="315" r:id="rId47"/>
    <p:sldId id="316" r:id="rId48"/>
    <p:sldId id="317" r:id="rId49"/>
    <p:sldId id="351" r:id="rId50"/>
    <p:sldId id="318" r:id="rId51"/>
    <p:sldId id="319" r:id="rId52"/>
    <p:sldId id="321" r:id="rId53"/>
    <p:sldId id="322" r:id="rId54"/>
    <p:sldId id="349" r:id="rId55"/>
    <p:sldId id="340" r:id="rId56"/>
    <p:sldId id="325" r:id="rId57"/>
    <p:sldId id="326" r:id="rId58"/>
    <p:sldId id="352" r:id="rId59"/>
    <p:sldId id="354" r:id="rId60"/>
    <p:sldId id="339"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303"/>
    <a:srgbClr val="DB9E00"/>
    <a:srgbClr val="C89601"/>
    <a:srgbClr val="1850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843"/>
    <p:restoredTop sz="94629"/>
  </p:normalViewPr>
  <p:slideViewPr>
    <p:cSldViewPr snapToGrid="0" snapToObjects="1">
      <p:cViewPr varScale="1">
        <p:scale>
          <a:sx n="93" d="100"/>
          <a:sy n="93" d="100"/>
        </p:scale>
        <p:origin x="224" y="6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ata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ata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ata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D7E31A-2C8F-4E1C-B027-5D0EC85C21A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AA65BB6-1CAD-47D9-B426-B9B3DFECFA1F}">
      <dgm:prSet/>
      <dgm:spPr/>
      <dgm:t>
        <a:bodyPr/>
        <a:lstStyle/>
        <a:p>
          <a:pPr>
            <a:lnSpc>
              <a:spcPct val="100000"/>
            </a:lnSpc>
          </a:pPr>
          <a:r>
            <a:rPr lang="en-US"/>
            <a:t>Task 1</a:t>
          </a:r>
        </a:p>
      </dgm:t>
    </dgm:pt>
    <dgm:pt modelId="{3FE1AB7A-720E-487D-A2C6-13C5EB93E425}" type="parTrans" cxnId="{F3C16C00-9247-4650-99E6-F2BCE5322CF2}">
      <dgm:prSet/>
      <dgm:spPr/>
      <dgm:t>
        <a:bodyPr/>
        <a:lstStyle/>
        <a:p>
          <a:endParaRPr lang="en-US"/>
        </a:p>
      </dgm:t>
    </dgm:pt>
    <dgm:pt modelId="{01876D01-A077-467B-A5C7-D70530D0A5E3}" type="sibTrans" cxnId="{F3C16C00-9247-4650-99E6-F2BCE5322CF2}">
      <dgm:prSet/>
      <dgm:spPr/>
      <dgm:t>
        <a:bodyPr/>
        <a:lstStyle/>
        <a:p>
          <a:endParaRPr lang="en-US"/>
        </a:p>
      </dgm:t>
    </dgm:pt>
    <dgm:pt modelId="{68C179F4-3F87-4AB2-909E-A2839F47B26E}">
      <dgm:prSet/>
      <dgm:spPr/>
      <dgm:t>
        <a:bodyPr/>
        <a:lstStyle/>
        <a:p>
          <a:pPr>
            <a:lnSpc>
              <a:spcPct val="100000"/>
            </a:lnSpc>
          </a:pPr>
          <a:r>
            <a:rPr lang="en-AU" dirty="0"/>
            <a:t>Count how many different types of snacks you have in your house? Can you sort them into groups of healthy versus unhealthy (sometimes) foods.</a:t>
          </a:r>
          <a:endParaRPr lang="en-US" dirty="0"/>
        </a:p>
      </dgm:t>
    </dgm:pt>
    <dgm:pt modelId="{4A2416B9-3C59-49D7-AEC5-B61A559B1D96}" type="parTrans" cxnId="{FD55F840-A44E-4D01-B2F6-EEB4AE8BEA35}">
      <dgm:prSet/>
      <dgm:spPr/>
      <dgm:t>
        <a:bodyPr/>
        <a:lstStyle/>
        <a:p>
          <a:endParaRPr lang="en-US"/>
        </a:p>
      </dgm:t>
    </dgm:pt>
    <dgm:pt modelId="{B82A69F9-4F3B-460B-A5D3-F68323E24771}" type="sibTrans" cxnId="{FD55F840-A44E-4D01-B2F6-EEB4AE8BEA35}">
      <dgm:prSet/>
      <dgm:spPr/>
      <dgm:t>
        <a:bodyPr/>
        <a:lstStyle/>
        <a:p>
          <a:endParaRPr lang="en-US"/>
        </a:p>
      </dgm:t>
    </dgm:pt>
    <dgm:pt modelId="{691D801A-7A1A-4015-A2E5-4B96C6A7CB84}" type="pres">
      <dgm:prSet presAssocID="{44D7E31A-2C8F-4E1C-B027-5D0EC85C21A2}" presName="root" presStyleCnt="0">
        <dgm:presLayoutVars>
          <dgm:dir/>
          <dgm:resizeHandles val="exact"/>
        </dgm:presLayoutVars>
      </dgm:prSet>
      <dgm:spPr/>
    </dgm:pt>
    <dgm:pt modelId="{63A01110-EFD8-4695-AD4B-281DF4BAC808}" type="pres">
      <dgm:prSet presAssocID="{DAA65BB6-1CAD-47D9-B426-B9B3DFECFA1F}" presName="compNode" presStyleCnt="0"/>
      <dgm:spPr/>
    </dgm:pt>
    <dgm:pt modelId="{8FAFC4ED-1C42-4249-9931-91C9F483F22A}" type="pres">
      <dgm:prSet presAssocID="{DAA65BB6-1CAD-47D9-B426-B9B3DFECFA1F}" presName="bgRect" presStyleLbl="bgShp" presStyleIdx="0" presStyleCnt="2"/>
      <dgm:spPr/>
    </dgm:pt>
    <dgm:pt modelId="{A30A3479-0B73-49E1-9953-D0F695002E31}" type="pres">
      <dgm:prSet presAssocID="{DAA65BB6-1CAD-47D9-B426-B9B3DFECFA1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ick"/>
        </a:ext>
      </dgm:extLst>
    </dgm:pt>
    <dgm:pt modelId="{B030EAB1-B829-491A-86D1-21647DF20986}" type="pres">
      <dgm:prSet presAssocID="{DAA65BB6-1CAD-47D9-B426-B9B3DFECFA1F}" presName="spaceRect" presStyleCnt="0"/>
      <dgm:spPr/>
    </dgm:pt>
    <dgm:pt modelId="{7F2270E8-210F-447F-AD47-01FB70FBFB88}" type="pres">
      <dgm:prSet presAssocID="{DAA65BB6-1CAD-47D9-B426-B9B3DFECFA1F}" presName="parTx" presStyleLbl="revTx" presStyleIdx="0" presStyleCnt="2">
        <dgm:presLayoutVars>
          <dgm:chMax val="0"/>
          <dgm:chPref val="0"/>
        </dgm:presLayoutVars>
      </dgm:prSet>
      <dgm:spPr/>
    </dgm:pt>
    <dgm:pt modelId="{7A67F0A9-A57C-4536-832D-A0519EFEA7CA}" type="pres">
      <dgm:prSet presAssocID="{01876D01-A077-467B-A5C7-D70530D0A5E3}" presName="sibTrans" presStyleCnt="0"/>
      <dgm:spPr/>
    </dgm:pt>
    <dgm:pt modelId="{08C45607-C47F-423A-806E-4C5ECC80D89E}" type="pres">
      <dgm:prSet presAssocID="{68C179F4-3F87-4AB2-909E-A2839F47B26E}" presName="compNode" presStyleCnt="0"/>
      <dgm:spPr/>
    </dgm:pt>
    <dgm:pt modelId="{264DAB6A-7237-48EF-A328-3FFA47B035E0}" type="pres">
      <dgm:prSet presAssocID="{68C179F4-3F87-4AB2-909E-A2839F47B26E}" presName="bgRect" presStyleLbl="bgShp" presStyleIdx="1" presStyleCnt="2"/>
      <dgm:spPr/>
    </dgm:pt>
    <dgm:pt modelId="{9C364391-8493-4064-98AF-C2364E5F1DF4}" type="pres">
      <dgm:prSet presAssocID="{68C179F4-3F87-4AB2-909E-A2839F47B26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inoculars"/>
        </a:ext>
      </dgm:extLst>
    </dgm:pt>
    <dgm:pt modelId="{8B639CE5-CA49-4619-83E6-EF93CD03C2E7}" type="pres">
      <dgm:prSet presAssocID="{68C179F4-3F87-4AB2-909E-A2839F47B26E}" presName="spaceRect" presStyleCnt="0"/>
      <dgm:spPr/>
    </dgm:pt>
    <dgm:pt modelId="{1F046F79-7B41-4BEC-B81E-DDDBF0B20EE8}" type="pres">
      <dgm:prSet presAssocID="{68C179F4-3F87-4AB2-909E-A2839F47B26E}" presName="parTx" presStyleLbl="revTx" presStyleIdx="1" presStyleCnt="2">
        <dgm:presLayoutVars>
          <dgm:chMax val="0"/>
          <dgm:chPref val="0"/>
        </dgm:presLayoutVars>
      </dgm:prSet>
      <dgm:spPr/>
    </dgm:pt>
  </dgm:ptLst>
  <dgm:cxnLst>
    <dgm:cxn modelId="{F3C16C00-9247-4650-99E6-F2BCE5322CF2}" srcId="{44D7E31A-2C8F-4E1C-B027-5D0EC85C21A2}" destId="{DAA65BB6-1CAD-47D9-B426-B9B3DFECFA1F}" srcOrd="0" destOrd="0" parTransId="{3FE1AB7A-720E-487D-A2C6-13C5EB93E425}" sibTransId="{01876D01-A077-467B-A5C7-D70530D0A5E3}"/>
    <dgm:cxn modelId="{151A8C16-145F-4A86-AFB7-318CB90E8BC4}" type="presOf" srcId="{DAA65BB6-1CAD-47D9-B426-B9B3DFECFA1F}" destId="{7F2270E8-210F-447F-AD47-01FB70FBFB88}" srcOrd="0" destOrd="0" presId="urn:microsoft.com/office/officeart/2018/2/layout/IconVerticalSolidList"/>
    <dgm:cxn modelId="{FD55F840-A44E-4D01-B2F6-EEB4AE8BEA35}" srcId="{44D7E31A-2C8F-4E1C-B027-5D0EC85C21A2}" destId="{68C179F4-3F87-4AB2-909E-A2839F47B26E}" srcOrd="1" destOrd="0" parTransId="{4A2416B9-3C59-49D7-AEC5-B61A559B1D96}" sibTransId="{B82A69F9-4F3B-460B-A5D3-F68323E24771}"/>
    <dgm:cxn modelId="{E12D4F4F-C7F6-4BB4-90D7-14B0702DAF93}" type="presOf" srcId="{68C179F4-3F87-4AB2-909E-A2839F47B26E}" destId="{1F046F79-7B41-4BEC-B81E-DDDBF0B20EE8}" srcOrd="0" destOrd="0" presId="urn:microsoft.com/office/officeart/2018/2/layout/IconVerticalSolidList"/>
    <dgm:cxn modelId="{C984C252-0A9A-4C9F-B64B-9482384F71E7}" type="presOf" srcId="{44D7E31A-2C8F-4E1C-B027-5D0EC85C21A2}" destId="{691D801A-7A1A-4015-A2E5-4B96C6A7CB84}" srcOrd="0" destOrd="0" presId="urn:microsoft.com/office/officeart/2018/2/layout/IconVerticalSolidList"/>
    <dgm:cxn modelId="{03B69BC5-6FCF-44D5-9458-65066C33C2EB}" type="presParOf" srcId="{691D801A-7A1A-4015-A2E5-4B96C6A7CB84}" destId="{63A01110-EFD8-4695-AD4B-281DF4BAC808}" srcOrd="0" destOrd="0" presId="urn:microsoft.com/office/officeart/2018/2/layout/IconVerticalSolidList"/>
    <dgm:cxn modelId="{79E3776D-801C-4800-ACAF-33D23AB63E7E}" type="presParOf" srcId="{63A01110-EFD8-4695-AD4B-281DF4BAC808}" destId="{8FAFC4ED-1C42-4249-9931-91C9F483F22A}" srcOrd="0" destOrd="0" presId="urn:microsoft.com/office/officeart/2018/2/layout/IconVerticalSolidList"/>
    <dgm:cxn modelId="{7D16B5E6-9948-4ECD-B2F5-6594C533250B}" type="presParOf" srcId="{63A01110-EFD8-4695-AD4B-281DF4BAC808}" destId="{A30A3479-0B73-49E1-9953-D0F695002E31}" srcOrd="1" destOrd="0" presId="urn:microsoft.com/office/officeart/2018/2/layout/IconVerticalSolidList"/>
    <dgm:cxn modelId="{E284B3FA-31FF-49FD-8908-D657414FA544}" type="presParOf" srcId="{63A01110-EFD8-4695-AD4B-281DF4BAC808}" destId="{B030EAB1-B829-491A-86D1-21647DF20986}" srcOrd="2" destOrd="0" presId="urn:microsoft.com/office/officeart/2018/2/layout/IconVerticalSolidList"/>
    <dgm:cxn modelId="{268AF044-E3A1-4EBD-9797-73E6DFA2BAD2}" type="presParOf" srcId="{63A01110-EFD8-4695-AD4B-281DF4BAC808}" destId="{7F2270E8-210F-447F-AD47-01FB70FBFB88}" srcOrd="3" destOrd="0" presId="urn:microsoft.com/office/officeart/2018/2/layout/IconVerticalSolidList"/>
    <dgm:cxn modelId="{C8E3B076-17E5-49DB-A547-0FEC93144835}" type="presParOf" srcId="{691D801A-7A1A-4015-A2E5-4B96C6A7CB84}" destId="{7A67F0A9-A57C-4536-832D-A0519EFEA7CA}" srcOrd="1" destOrd="0" presId="urn:microsoft.com/office/officeart/2018/2/layout/IconVerticalSolidList"/>
    <dgm:cxn modelId="{402A29B8-44D1-4D51-9F7B-6861B6F9F9CA}" type="presParOf" srcId="{691D801A-7A1A-4015-A2E5-4B96C6A7CB84}" destId="{08C45607-C47F-423A-806E-4C5ECC80D89E}" srcOrd="2" destOrd="0" presId="urn:microsoft.com/office/officeart/2018/2/layout/IconVerticalSolidList"/>
    <dgm:cxn modelId="{92ABFF77-4D04-4AB3-93C8-608010851CF7}" type="presParOf" srcId="{08C45607-C47F-423A-806E-4C5ECC80D89E}" destId="{264DAB6A-7237-48EF-A328-3FFA47B035E0}" srcOrd="0" destOrd="0" presId="urn:microsoft.com/office/officeart/2018/2/layout/IconVerticalSolidList"/>
    <dgm:cxn modelId="{1934C3A0-EA3F-4C1E-BEB8-AA8E2B861445}" type="presParOf" srcId="{08C45607-C47F-423A-806E-4C5ECC80D89E}" destId="{9C364391-8493-4064-98AF-C2364E5F1DF4}" srcOrd="1" destOrd="0" presId="urn:microsoft.com/office/officeart/2018/2/layout/IconVerticalSolidList"/>
    <dgm:cxn modelId="{8490D652-0113-4394-9E07-C7C64B9CF213}" type="presParOf" srcId="{08C45607-C47F-423A-806E-4C5ECC80D89E}" destId="{8B639CE5-CA49-4619-83E6-EF93CD03C2E7}" srcOrd="2" destOrd="0" presId="urn:microsoft.com/office/officeart/2018/2/layout/IconVerticalSolidList"/>
    <dgm:cxn modelId="{5A8B2941-C06B-463F-B4F1-A8F5326F55B5}" type="presParOf" srcId="{08C45607-C47F-423A-806E-4C5ECC80D89E}" destId="{1F046F79-7B41-4BEC-B81E-DDDBF0B20EE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D7E31A-2C8F-4E1C-B027-5D0EC85C21A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AA65BB6-1CAD-47D9-B426-B9B3DFECFA1F}">
      <dgm:prSet/>
      <dgm:spPr/>
      <dgm:t>
        <a:bodyPr/>
        <a:lstStyle/>
        <a:p>
          <a:pPr>
            <a:lnSpc>
              <a:spcPct val="100000"/>
            </a:lnSpc>
          </a:pPr>
          <a:r>
            <a:rPr lang="en-US"/>
            <a:t>Task 1</a:t>
          </a:r>
        </a:p>
      </dgm:t>
    </dgm:pt>
    <dgm:pt modelId="{3FE1AB7A-720E-487D-A2C6-13C5EB93E425}" type="parTrans" cxnId="{F3C16C00-9247-4650-99E6-F2BCE5322CF2}">
      <dgm:prSet/>
      <dgm:spPr/>
      <dgm:t>
        <a:bodyPr/>
        <a:lstStyle/>
        <a:p>
          <a:endParaRPr lang="en-US"/>
        </a:p>
      </dgm:t>
    </dgm:pt>
    <dgm:pt modelId="{01876D01-A077-467B-A5C7-D70530D0A5E3}" type="sibTrans" cxnId="{F3C16C00-9247-4650-99E6-F2BCE5322CF2}">
      <dgm:prSet/>
      <dgm:spPr/>
      <dgm:t>
        <a:bodyPr/>
        <a:lstStyle/>
        <a:p>
          <a:endParaRPr lang="en-US"/>
        </a:p>
      </dgm:t>
    </dgm:pt>
    <dgm:pt modelId="{68C179F4-3F87-4AB2-909E-A2839F47B26E}">
      <dgm:prSet/>
      <dgm:spPr/>
      <dgm:t>
        <a:bodyPr/>
        <a:lstStyle/>
        <a:p>
          <a:pPr>
            <a:lnSpc>
              <a:spcPct val="100000"/>
            </a:lnSpc>
          </a:pPr>
          <a:r>
            <a:rPr lang="en-AU" dirty="0"/>
            <a:t>Write out your friends of 10 numbers. Do you think you could challenge yourself and do friends of 30? </a:t>
          </a:r>
        </a:p>
      </dgm:t>
    </dgm:pt>
    <dgm:pt modelId="{4A2416B9-3C59-49D7-AEC5-B61A559B1D96}" type="parTrans" cxnId="{FD55F840-A44E-4D01-B2F6-EEB4AE8BEA35}">
      <dgm:prSet/>
      <dgm:spPr/>
      <dgm:t>
        <a:bodyPr/>
        <a:lstStyle/>
        <a:p>
          <a:endParaRPr lang="en-US"/>
        </a:p>
      </dgm:t>
    </dgm:pt>
    <dgm:pt modelId="{B82A69F9-4F3B-460B-A5D3-F68323E24771}" type="sibTrans" cxnId="{FD55F840-A44E-4D01-B2F6-EEB4AE8BEA35}">
      <dgm:prSet/>
      <dgm:spPr/>
      <dgm:t>
        <a:bodyPr/>
        <a:lstStyle/>
        <a:p>
          <a:endParaRPr lang="en-US"/>
        </a:p>
      </dgm:t>
    </dgm:pt>
    <dgm:pt modelId="{691D801A-7A1A-4015-A2E5-4B96C6A7CB84}" type="pres">
      <dgm:prSet presAssocID="{44D7E31A-2C8F-4E1C-B027-5D0EC85C21A2}" presName="root" presStyleCnt="0">
        <dgm:presLayoutVars>
          <dgm:dir/>
          <dgm:resizeHandles val="exact"/>
        </dgm:presLayoutVars>
      </dgm:prSet>
      <dgm:spPr/>
    </dgm:pt>
    <dgm:pt modelId="{63A01110-EFD8-4695-AD4B-281DF4BAC808}" type="pres">
      <dgm:prSet presAssocID="{DAA65BB6-1CAD-47D9-B426-B9B3DFECFA1F}" presName="compNode" presStyleCnt="0"/>
      <dgm:spPr/>
    </dgm:pt>
    <dgm:pt modelId="{8FAFC4ED-1C42-4249-9931-91C9F483F22A}" type="pres">
      <dgm:prSet presAssocID="{DAA65BB6-1CAD-47D9-B426-B9B3DFECFA1F}" presName="bgRect" presStyleLbl="bgShp" presStyleIdx="0" presStyleCnt="2"/>
      <dgm:spPr/>
    </dgm:pt>
    <dgm:pt modelId="{A30A3479-0B73-49E1-9953-D0F695002E31}" type="pres">
      <dgm:prSet presAssocID="{DAA65BB6-1CAD-47D9-B426-B9B3DFECFA1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ick"/>
        </a:ext>
      </dgm:extLst>
    </dgm:pt>
    <dgm:pt modelId="{B030EAB1-B829-491A-86D1-21647DF20986}" type="pres">
      <dgm:prSet presAssocID="{DAA65BB6-1CAD-47D9-B426-B9B3DFECFA1F}" presName="spaceRect" presStyleCnt="0"/>
      <dgm:spPr/>
    </dgm:pt>
    <dgm:pt modelId="{7F2270E8-210F-447F-AD47-01FB70FBFB88}" type="pres">
      <dgm:prSet presAssocID="{DAA65BB6-1CAD-47D9-B426-B9B3DFECFA1F}" presName="parTx" presStyleLbl="revTx" presStyleIdx="0" presStyleCnt="2">
        <dgm:presLayoutVars>
          <dgm:chMax val="0"/>
          <dgm:chPref val="0"/>
        </dgm:presLayoutVars>
      </dgm:prSet>
      <dgm:spPr/>
    </dgm:pt>
    <dgm:pt modelId="{7A67F0A9-A57C-4536-832D-A0519EFEA7CA}" type="pres">
      <dgm:prSet presAssocID="{01876D01-A077-467B-A5C7-D70530D0A5E3}" presName="sibTrans" presStyleCnt="0"/>
      <dgm:spPr/>
    </dgm:pt>
    <dgm:pt modelId="{08C45607-C47F-423A-806E-4C5ECC80D89E}" type="pres">
      <dgm:prSet presAssocID="{68C179F4-3F87-4AB2-909E-A2839F47B26E}" presName="compNode" presStyleCnt="0"/>
      <dgm:spPr/>
    </dgm:pt>
    <dgm:pt modelId="{264DAB6A-7237-48EF-A328-3FFA47B035E0}" type="pres">
      <dgm:prSet presAssocID="{68C179F4-3F87-4AB2-909E-A2839F47B26E}" presName="bgRect" presStyleLbl="bgShp" presStyleIdx="1" presStyleCnt="2"/>
      <dgm:spPr/>
    </dgm:pt>
    <dgm:pt modelId="{9C364391-8493-4064-98AF-C2364E5F1DF4}" type="pres">
      <dgm:prSet presAssocID="{68C179F4-3F87-4AB2-909E-A2839F47B26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inoculars"/>
        </a:ext>
      </dgm:extLst>
    </dgm:pt>
    <dgm:pt modelId="{8B639CE5-CA49-4619-83E6-EF93CD03C2E7}" type="pres">
      <dgm:prSet presAssocID="{68C179F4-3F87-4AB2-909E-A2839F47B26E}" presName="spaceRect" presStyleCnt="0"/>
      <dgm:spPr/>
    </dgm:pt>
    <dgm:pt modelId="{1F046F79-7B41-4BEC-B81E-DDDBF0B20EE8}" type="pres">
      <dgm:prSet presAssocID="{68C179F4-3F87-4AB2-909E-A2839F47B26E}" presName="parTx" presStyleLbl="revTx" presStyleIdx="1" presStyleCnt="2">
        <dgm:presLayoutVars>
          <dgm:chMax val="0"/>
          <dgm:chPref val="0"/>
        </dgm:presLayoutVars>
      </dgm:prSet>
      <dgm:spPr/>
    </dgm:pt>
  </dgm:ptLst>
  <dgm:cxnLst>
    <dgm:cxn modelId="{F3C16C00-9247-4650-99E6-F2BCE5322CF2}" srcId="{44D7E31A-2C8F-4E1C-B027-5D0EC85C21A2}" destId="{DAA65BB6-1CAD-47D9-B426-B9B3DFECFA1F}" srcOrd="0" destOrd="0" parTransId="{3FE1AB7A-720E-487D-A2C6-13C5EB93E425}" sibTransId="{01876D01-A077-467B-A5C7-D70530D0A5E3}"/>
    <dgm:cxn modelId="{151A8C16-145F-4A86-AFB7-318CB90E8BC4}" type="presOf" srcId="{DAA65BB6-1CAD-47D9-B426-B9B3DFECFA1F}" destId="{7F2270E8-210F-447F-AD47-01FB70FBFB88}" srcOrd="0" destOrd="0" presId="urn:microsoft.com/office/officeart/2018/2/layout/IconVerticalSolidList"/>
    <dgm:cxn modelId="{FD55F840-A44E-4D01-B2F6-EEB4AE8BEA35}" srcId="{44D7E31A-2C8F-4E1C-B027-5D0EC85C21A2}" destId="{68C179F4-3F87-4AB2-909E-A2839F47B26E}" srcOrd="1" destOrd="0" parTransId="{4A2416B9-3C59-49D7-AEC5-B61A559B1D96}" sibTransId="{B82A69F9-4F3B-460B-A5D3-F68323E24771}"/>
    <dgm:cxn modelId="{E12D4F4F-C7F6-4BB4-90D7-14B0702DAF93}" type="presOf" srcId="{68C179F4-3F87-4AB2-909E-A2839F47B26E}" destId="{1F046F79-7B41-4BEC-B81E-DDDBF0B20EE8}" srcOrd="0" destOrd="0" presId="urn:microsoft.com/office/officeart/2018/2/layout/IconVerticalSolidList"/>
    <dgm:cxn modelId="{C984C252-0A9A-4C9F-B64B-9482384F71E7}" type="presOf" srcId="{44D7E31A-2C8F-4E1C-B027-5D0EC85C21A2}" destId="{691D801A-7A1A-4015-A2E5-4B96C6A7CB84}" srcOrd="0" destOrd="0" presId="urn:microsoft.com/office/officeart/2018/2/layout/IconVerticalSolidList"/>
    <dgm:cxn modelId="{03B69BC5-6FCF-44D5-9458-65066C33C2EB}" type="presParOf" srcId="{691D801A-7A1A-4015-A2E5-4B96C6A7CB84}" destId="{63A01110-EFD8-4695-AD4B-281DF4BAC808}" srcOrd="0" destOrd="0" presId="urn:microsoft.com/office/officeart/2018/2/layout/IconVerticalSolidList"/>
    <dgm:cxn modelId="{79E3776D-801C-4800-ACAF-33D23AB63E7E}" type="presParOf" srcId="{63A01110-EFD8-4695-AD4B-281DF4BAC808}" destId="{8FAFC4ED-1C42-4249-9931-91C9F483F22A}" srcOrd="0" destOrd="0" presId="urn:microsoft.com/office/officeart/2018/2/layout/IconVerticalSolidList"/>
    <dgm:cxn modelId="{7D16B5E6-9948-4ECD-B2F5-6594C533250B}" type="presParOf" srcId="{63A01110-EFD8-4695-AD4B-281DF4BAC808}" destId="{A30A3479-0B73-49E1-9953-D0F695002E31}" srcOrd="1" destOrd="0" presId="urn:microsoft.com/office/officeart/2018/2/layout/IconVerticalSolidList"/>
    <dgm:cxn modelId="{E284B3FA-31FF-49FD-8908-D657414FA544}" type="presParOf" srcId="{63A01110-EFD8-4695-AD4B-281DF4BAC808}" destId="{B030EAB1-B829-491A-86D1-21647DF20986}" srcOrd="2" destOrd="0" presId="urn:microsoft.com/office/officeart/2018/2/layout/IconVerticalSolidList"/>
    <dgm:cxn modelId="{268AF044-E3A1-4EBD-9797-73E6DFA2BAD2}" type="presParOf" srcId="{63A01110-EFD8-4695-AD4B-281DF4BAC808}" destId="{7F2270E8-210F-447F-AD47-01FB70FBFB88}" srcOrd="3" destOrd="0" presId="urn:microsoft.com/office/officeart/2018/2/layout/IconVerticalSolidList"/>
    <dgm:cxn modelId="{C8E3B076-17E5-49DB-A547-0FEC93144835}" type="presParOf" srcId="{691D801A-7A1A-4015-A2E5-4B96C6A7CB84}" destId="{7A67F0A9-A57C-4536-832D-A0519EFEA7CA}" srcOrd="1" destOrd="0" presId="urn:microsoft.com/office/officeart/2018/2/layout/IconVerticalSolidList"/>
    <dgm:cxn modelId="{402A29B8-44D1-4D51-9F7B-6861B6F9F9CA}" type="presParOf" srcId="{691D801A-7A1A-4015-A2E5-4B96C6A7CB84}" destId="{08C45607-C47F-423A-806E-4C5ECC80D89E}" srcOrd="2" destOrd="0" presId="urn:microsoft.com/office/officeart/2018/2/layout/IconVerticalSolidList"/>
    <dgm:cxn modelId="{92ABFF77-4D04-4AB3-93C8-608010851CF7}" type="presParOf" srcId="{08C45607-C47F-423A-806E-4C5ECC80D89E}" destId="{264DAB6A-7237-48EF-A328-3FFA47B035E0}" srcOrd="0" destOrd="0" presId="urn:microsoft.com/office/officeart/2018/2/layout/IconVerticalSolidList"/>
    <dgm:cxn modelId="{1934C3A0-EA3F-4C1E-BEB8-AA8E2B861445}" type="presParOf" srcId="{08C45607-C47F-423A-806E-4C5ECC80D89E}" destId="{9C364391-8493-4064-98AF-C2364E5F1DF4}" srcOrd="1" destOrd="0" presId="urn:microsoft.com/office/officeart/2018/2/layout/IconVerticalSolidList"/>
    <dgm:cxn modelId="{8490D652-0113-4394-9E07-C7C64B9CF213}" type="presParOf" srcId="{08C45607-C47F-423A-806E-4C5ECC80D89E}" destId="{8B639CE5-CA49-4619-83E6-EF93CD03C2E7}" srcOrd="2" destOrd="0" presId="urn:microsoft.com/office/officeart/2018/2/layout/IconVerticalSolidList"/>
    <dgm:cxn modelId="{5A8B2941-C06B-463F-B4F1-A8F5326F55B5}" type="presParOf" srcId="{08C45607-C47F-423A-806E-4C5ECC80D89E}" destId="{1F046F79-7B41-4BEC-B81E-DDDBF0B20EE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B49CA8-51AC-4DF2-8FDD-AE1DC58BD318}"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n-US"/>
        </a:p>
      </dgm:t>
    </dgm:pt>
    <dgm:pt modelId="{875123DA-1999-413F-856E-4910292C78FA}">
      <dgm:prSet custT="1"/>
      <dgm:spPr/>
      <dgm:t>
        <a:bodyPr/>
        <a:lstStyle/>
        <a:p>
          <a:r>
            <a:rPr lang="en-US" sz="3200" dirty="0">
              <a:solidFill>
                <a:schemeClr val="bg1"/>
              </a:solidFill>
            </a:rPr>
            <a:t>Silent reading</a:t>
          </a:r>
        </a:p>
      </dgm:t>
    </dgm:pt>
    <dgm:pt modelId="{ACA5F0DC-C513-4BD3-B6BA-E37AD723B253}" type="parTrans" cxnId="{8F49C1B3-5534-45BA-8BAA-2F242DB9DC4D}">
      <dgm:prSet/>
      <dgm:spPr/>
      <dgm:t>
        <a:bodyPr/>
        <a:lstStyle/>
        <a:p>
          <a:endParaRPr lang="en-US"/>
        </a:p>
      </dgm:t>
    </dgm:pt>
    <dgm:pt modelId="{7C129EB0-644D-4856-B624-528191C50F5F}" type="sibTrans" cxnId="{8F49C1B3-5534-45BA-8BAA-2F242DB9DC4D}">
      <dgm:prSet/>
      <dgm:spPr/>
      <dgm:t>
        <a:bodyPr/>
        <a:lstStyle/>
        <a:p>
          <a:endParaRPr lang="en-US"/>
        </a:p>
      </dgm:t>
    </dgm:pt>
    <dgm:pt modelId="{3D95672A-1EAB-4651-8B44-A0B15788A5A5}">
      <dgm:prSet custT="1"/>
      <dgm:spPr/>
      <dgm:t>
        <a:bodyPr/>
        <a:lstStyle/>
        <a:p>
          <a:r>
            <a:rPr lang="en-US" sz="3200" dirty="0"/>
            <a:t>Choose one or two activities to complete each week from the NEW library activity grid. </a:t>
          </a:r>
        </a:p>
      </dgm:t>
    </dgm:pt>
    <dgm:pt modelId="{A29C2A7F-4B52-45B7-B1A1-283D7F5A4A27}" type="sibTrans" cxnId="{6300F46E-891E-4EDA-B8FF-6CE945CB85F5}">
      <dgm:prSet/>
      <dgm:spPr/>
      <dgm:t>
        <a:bodyPr/>
        <a:lstStyle/>
        <a:p>
          <a:endParaRPr lang="en-US"/>
        </a:p>
      </dgm:t>
    </dgm:pt>
    <dgm:pt modelId="{6BD68D3C-844A-456E-B419-2B02CB17329C}" type="parTrans" cxnId="{6300F46E-891E-4EDA-B8FF-6CE945CB85F5}">
      <dgm:prSet/>
      <dgm:spPr/>
      <dgm:t>
        <a:bodyPr/>
        <a:lstStyle/>
        <a:p>
          <a:endParaRPr lang="en-US"/>
        </a:p>
      </dgm:t>
    </dgm:pt>
    <dgm:pt modelId="{773B8D1B-1284-8B4F-824A-328EE4A59333}" type="pres">
      <dgm:prSet presAssocID="{3CB49CA8-51AC-4DF2-8FDD-AE1DC58BD318}" presName="linear" presStyleCnt="0">
        <dgm:presLayoutVars>
          <dgm:animLvl val="lvl"/>
          <dgm:resizeHandles val="exact"/>
        </dgm:presLayoutVars>
      </dgm:prSet>
      <dgm:spPr/>
    </dgm:pt>
    <dgm:pt modelId="{0D2557FB-B533-A443-8485-69C7359F5B7D}" type="pres">
      <dgm:prSet presAssocID="{875123DA-1999-413F-856E-4910292C78FA}" presName="parentText" presStyleLbl="node1" presStyleIdx="0" presStyleCnt="2" custScaleY="191930" custLinFactY="-3554" custLinFactNeighborX="9895" custLinFactNeighborY="-100000">
        <dgm:presLayoutVars>
          <dgm:chMax val="0"/>
          <dgm:bulletEnabled val="1"/>
        </dgm:presLayoutVars>
      </dgm:prSet>
      <dgm:spPr/>
    </dgm:pt>
    <dgm:pt modelId="{1702177A-5F49-D646-A600-E3DCAE3BB09B}" type="pres">
      <dgm:prSet presAssocID="{7C129EB0-644D-4856-B624-528191C50F5F}" presName="spacer" presStyleCnt="0"/>
      <dgm:spPr/>
    </dgm:pt>
    <dgm:pt modelId="{0F687B90-D5B4-6F47-80FD-5E4607B4843B}" type="pres">
      <dgm:prSet presAssocID="{3D95672A-1EAB-4651-8B44-A0B15788A5A5}" presName="parentText" presStyleLbl="node1" presStyleIdx="1" presStyleCnt="2" custScaleY="200044" custLinFactY="129095" custLinFactNeighborY="200000">
        <dgm:presLayoutVars>
          <dgm:chMax val="0"/>
          <dgm:bulletEnabled val="1"/>
        </dgm:presLayoutVars>
      </dgm:prSet>
      <dgm:spPr/>
    </dgm:pt>
  </dgm:ptLst>
  <dgm:cxnLst>
    <dgm:cxn modelId="{66ED8F39-2BA6-EF46-B109-F47F1DFBED52}" type="presOf" srcId="{3CB49CA8-51AC-4DF2-8FDD-AE1DC58BD318}" destId="{773B8D1B-1284-8B4F-824A-328EE4A59333}" srcOrd="0" destOrd="0" presId="urn:microsoft.com/office/officeart/2005/8/layout/vList2"/>
    <dgm:cxn modelId="{6300F46E-891E-4EDA-B8FF-6CE945CB85F5}" srcId="{3CB49CA8-51AC-4DF2-8FDD-AE1DC58BD318}" destId="{3D95672A-1EAB-4651-8B44-A0B15788A5A5}" srcOrd="1" destOrd="0" parTransId="{6BD68D3C-844A-456E-B419-2B02CB17329C}" sibTransId="{A29C2A7F-4B52-45B7-B1A1-283D7F5A4A27}"/>
    <dgm:cxn modelId="{06D5DDA6-EEB3-7143-B7A9-BC1AA2F1D3DA}" type="presOf" srcId="{3D95672A-1EAB-4651-8B44-A0B15788A5A5}" destId="{0F687B90-D5B4-6F47-80FD-5E4607B4843B}" srcOrd="0" destOrd="0" presId="urn:microsoft.com/office/officeart/2005/8/layout/vList2"/>
    <dgm:cxn modelId="{8F49C1B3-5534-45BA-8BAA-2F242DB9DC4D}" srcId="{3CB49CA8-51AC-4DF2-8FDD-AE1DC58BD318}" destId="{875123DA-1999-413F-856E-4910292C78FA}" srcOrd="0" destOrd="0" parTransId="{ACA5F0DC-C513-4BD3-B6BA-E37AD723B253}" sibTransId="{7C129EB0-644D-4856-B624-528191C50F5F}"/>
    <dgm:cxn modelId="{D83EEDDD-5BA6-084A-9BBE-FEC80A3C47FB}" type="presOf" srcId="{875123DA-1999-413F-856E-4910292C78FA}" destId="{0D2557FB-B533-A443-8485-69C7359F5B7D}" srcOrd="0" destOrd="0" presId="urn:microsoft.com/office/officeart/2005/8/layout/vList2"/>
    <dgm:cxn modelId="{F8045121-41F7-D446-A1B4-E7D8E9149D20}" type="presParOf" srcId="{773B8D1B-1284-8B4F-824A-328EE4A59333}" destId="{0D2557FB-B533-A443-8485-69C7359F5B7D}" srcOrd="0" destOrd="0" presId="urn:microsoft.com/office/officeart/2005/8/layout/vList2"/>
    <dgm:cxn modelId="{18A700B7-F2EE-9349-A67F-BAB05B62ACA7}" type="presParOf" srcId="{773B8D1B-1284-8B4F-824A-328EE4A59333}" destId="{1702177A-5F49-D646-A600-E3DCAE3BB09B}" srcOrd="1" destOrd="0" presId="urn:microsoft.com/office/officeart/2005/8/layout/vList2"/>
    <dgm:cxn modelId="{E8CBFBBB-A309-2746-B117-4066956510FE}" type="presParOf" srcId="{773B8D1B-1284-8B4F-824A-328EE4A59333}" destId="{0F687B90-D5B4-6F47-80FD-5E4607B4843B}"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4D7E31A-2C8F-4E1C-B027-5D0EC85C21A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AA65BB6-1CAD-47D9-B426-B9B3DFECFA1F}">
      <dgm:prSet/>
      <dgm:spPr/>
      <dgm:t>
        <a:bodyPr/>
        <a:lstStyle/>
        <a:p>
          <a:pPr>
            <a:lnSpc>
              <a:spcPct val="100000"/>
            </a:lnSpc>
          </a:pPr>
          <a:r>
            <a:rPr lang="en-US"/>
            <a:t>Task 1</a:t>
          </a:r>
        </a:p>
      </dgm:t>
    </dgm:pt>
    <dgm:pt modelId="{3FE1AB7A-720E-487D-A2C6-13C5EB93E425}" type="parTrans" cxnId="{F3C16C00-9247-4650-99E6-F2BCE5322CF2}">
      <dgm:prSet/>
      <dgm:spPr/>
      <dgm:t>
        <a:bodyPr/>
        <a:lstStyle/>
        <a:p>
          <a:endParaRPr lang="en-US"/>
        </a:p>
      </dgm:t>
    </dgm:pt>
    <dgm:pt modelId="{01876D01-A077-467B-A5C7-D70530D0A5E3}" type="sibTrans" cxnId="{F3C16C00-9247-4650-99E6-F2BCE5322CF2}">
      <dgm:prSet/>
      <dgm:spPr/>
      <dgm:t>
        <a:bodyPr/>
        <a:lstStyle/>
        <a:p>
          <a:endParaRPr lang="en-US"/>
        </a:p>
      </dgm:t>
    </dgm:pt>
    <dgm:pt modelId="{68C179F4-3F87-4AB2-909E-A2839F47B26E}">
      <dgm:prSet/>
      <dgm:spPr/>
      <dgm:t>
        <a:bodyPr/>
        <a:lstStyle/>
        <a:p>
          <a:pPr>
            <a:lnSpc>
              <a:spcPct val="100000"/>
            </a:lnSpc>
          </a:pPr>
          <a:r>
            <a:rPr lang="en-AU" dirty="0"/>
            <a:t>Choose a boardgames like snakes and ladders or something similar where you need to use dice and count how many spots you need to move on a board and play with a family member.</a:t>
          </a:r>
          <a:endParaRPr lang="en-US" dirty="0"/>
        </a:p>
      </dgm:t>
    </dgm:pt>
    <dgm:pt modelId="{4A2416B9-3C59-49D7-AEC5-B61A559B1D96}" type="parTrans" cxnId="{FD55F840-A44E-4D01-B2F6-EEB4AE8BEA35}">
      <dgm:prSet/>
      <dgm:spPr/>
      <dgm:t>
        <a:bodyPr/>
        <a:lstStyle/>
        <a:p>
          <a:endParaRPr lang="en-US"/>
        </a:p>
      </dgm:t>
    </dgm:pt>
    <dgm:pt modelId="{B82A69F9-4F3B-460B-A5D3-F68323E24771}" type="sibTrans" cxnId="{FD55F840-A44E-4D01-B2F6-EEB4AE8BEA35}">
      <dgm:prSet/>
      <dgm:spPr/>
      <dgm:t>
        <a:bodyPr/>
        <a:lstStyle/>
        <a:p>
          <a:endParaRPr lang="en-US"/>
        </a:p>
      </dgm:t>
    </dgm:pt>
    <dgm:pt modelId="{691D801A-7A1A-4015-A2E5-4B96C6A7CB84}" type="pres">
      <dgm:prSet presAssocID="{44D7E31A-2C8F-4E1C-B027-5D0EC85C21A2}" presName="root" presStyleCnt="0">
        <dgm:presLayoutVars>
          <dgm:dir/>
          <dgm:resizeHandles val="exact"/>
        </dgm:presLayoutVars>
      </dgm:prSet>
      <dgm:spPr/>
    </dgm:pt>
    <dgm:pt modelId="{63A01110-EFD8-4695-AD4B-281DF4BAC808}" type="pres">
      <dgm:prSet presAssocID="{DAA65BB6-1CAD-47D9-B426-B9B3DFECFA1F}" presName="compNode" presStyleCnt="0"/>
      <dgm:spPr/>
    </dgm:pt>
    <dgm:pt modelId="{8FAFC4ED-1C42-4249-9931-91C9F483F22A}" type="pres">
      <dgm:prSet presAssocID="{DAA65BB6-1CAD-47D9-B426-B9B3DFECFA1F}" presName="bgRect" presStyleLbl="bgShp" presStyleIdx="0" presStyleCnt="2"/>
      <dgm:spPr/>
    </dgm:pt>
    <dgm:pt modelId="{A30A3479-0B73-49E1-9953-D0F695002E31}" type="pres">
      <dgm:prSet presAssocID="{DAA65BB6-1CAD-47D9-B426-B9B3DFECFA1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ick"/>
        </a:ext>
      </dgm:extLst>
    </dgm:pt>
    <dgm:pt modelId="{B030EAB1-B829-491A-86D1-21647DF20986}" type="pres">
      <dgm:prSet presAssocID="{DAA65BB6-1CAD-47D9-B426-B9B3DFECFA1F}" presName="spaceRect" presStyleCnt="0"/>
      <dgm:spPr/>
    </dgm:pt>
    <dgm:pt modelId="{7F2270E8-210F-447F-AD47-01FB70FBFB88}" type="pres">
      <dgm:prSet presAssocID="{DAA65BB6-1CAD-47D9-B426-B9B3DFECFA1F}" presName="parTx" presStyleLbl="revTx" presStyleIdx="0" presStyleCnt="2">
        <dgm:presLayoutVars>
          <dgm:chMax val="0"/>
          <dgm:chPref val="0"/>
        </dgm:presLayoutVars>
      </dgm:prSet>
      <dgm:spPr/>
    </dgm:pt>
    <dgm:pt modelId="{7A67F0A9-A57C-4536-832D-A0519EFEA7CA}" type="pres">
      <dgm:prSet presAssocID="{01876D01-A077-467B-A5C7-D70530D0A5E3}" presName="sibTrans" presStyleCnt="0"/>
      <dgm:spPr/>
    </dgm:pt>
    <dgm:pt modelId="{08C45607-C47F-423A-806E-4C5ECC80D89E}" type="pres">
      <dgm:prSet presAssocID="{68C179F4-3F87-4AB2-909E-A2839F47B26E}" presName="compNode" presStyleCnt="0"/>
      <dgm:spPr/>
    </dgm:pt>
    <dgm:pt modelId="{264DAB6A-7237-48EF-A328-3FFA47B035E0}" type="pres">
      <dgm:prSet presAssocID="{68C179F4-3F87-4AB2-909E-A2839F47B26E}" presName="bgRect" presStyleLbl="bgShp" presStyleIdx="1" presStyleCnt="2"/>
      <dgm:spPr/>
    </dgm:pt>
    <dgm:pt modelId="{9C364391-8493-4064-98AF-C2364E5F1DF4}" type="pres">
      <dgm:prSet presAssocID="{68C179F4-3F87-4AB2-909E-A2839F47B26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inoculars"/>
        </a:ext>
      </dgm:extLst>
    </dgm:pt>
    <dgm:pt modelId="{8B639CE5-CA49-4619-83E6-EF93CD03C2E7}" type="pres">
      <dgm:prSet presAssocID="{68C179F4-3F87-4AB2-909E-A2839F47B26E}" presName="spaceRect" presStyleCnt="0"/>
      <dgm:spPr/>
    </dgm:pt>
    <dgm:pt modelId="{1F046F79-7B41-4BEC-B81E-DDDBF0B20EE8}" type="pres">
      <dgm:prSet presAssocID="{68C179F4-3F87-4AB2-909E-A2839F47B26E}" presName="parTx" presStyleLbl="revTx" presStyleIdx="1" presStyleCnt="2">
        <dgm:presLayoutVars>
          <dgm:chMax val="0"/>
          <dgm:chPref val="0"/>
        </dgm:presLayoutVars>
      </dgm:prSet>
      <dgm:spPr/>
    </dgm:pt>
  </dgm:ptLst>
  <dgm:cxnLst>
    <dgm:cxn modelId="{F3C16C00-9247-4650-99E6-F2BCE5322CF2}" srcId="{44D7E31A-2C8F-4E1C-B027-5D0EC85C21A2}" destId="{DAA65BB6-1CAD-47D9-B426-B9B3DFECFA1F}" srcOrd="0" destOrd="0" parTransId="{3FE1AB7A-720E-487D-A2C6-13C5EB93E425}" sibTransId="{01876D01-A077-467B-A5C7-D70530D0A5E3}"/>
    <dgm:cxn modelId="{151A8C16-145F-4A86-AFB7-318CB90E8BC4}" type="presOf" srcId="{DAA65BB6-1CAD-47D9-B426-B9B3DFECFA1F}" destId="{7F2270E8-210F-447F-AD47-01FB70FBFB88}" srcOrd="0" destOrd="0" presId="urn:microsoft.com/office/officeart/2018/2/layout/IconVerticalSolidList"/>
    <dgm:cxn modelId="{FD55F840-A44E-4D01-B2F6-EEB4AE8BEA35}" srcId="{44D7E31A-2C8F-4E1C-B027-5D0EC85C21A2}" destId="{68C179F4-3F87-4AB2-909E-A2839F47B26E}" srcOrd="1" destOrd="0" parTransId="{4A2416B9-3C59-49D7-AEC5-B61A559B1D96}" sibTransId="{B82A69F9-4F3B-460B-A5D3-F68323E24771}"/>
    <dgm:cxn modelId="{E12D4F4F-C7F6-4BB4-90D7-14B0702DAF93}" type="presOf" srcId="{68C179F4-3F87-4AB2-909E-A2839F47B26E}" destId="{1F046F79-7B41-4BEC-B81E-DDDBF0B20EE8}" srcOrd="0" destOrd="0" presId="urn:microsoft.com/office/officeart/2018/2/layout/IconVerticalSolidList"/>
    <dgm:cxn modelId="{C984C252-0A9A-4C9F-B64B-9482384F71E7}" type="presOf" srcId="{44D7E31A-2C8F-4E1C-B027-5D0EC85C21A2}" destId="{691D801A-7A1A-4015-A2E5-4B96C6A7CB84}" srcOrd="0" destOrd="0" presId="urn:microsoft.com/office/officeart/2018/2/layout/IconVerticalSolidList"/>
    <dgm:cxn modelId="{03B69BC5-6FCF-44D5-9458-65066C33C2EB}" type="presParOf" srcId="{691D801A-7A1A-4015-A2E5-4B96C6A7CB84}" destId="{63A01110-EFD8-4695-AD4B-281DF4BAC808}" srcOrd="0" destOrd="0" presId="urn:microsoft.com/office/officeart/2018/2/layout/IconVerticalSolidList"/>
    <dgm:cxn modelId="{79E3776D-801C-4800-ACAF-33D23AB63E7E}" type="presParOf" srcId="{63A01110-EFD8-4695-AD4B-281DF4BAC808}" destId="{8FAFC4ED-1C42-4249-9931-91C9F483F22A}" srcOrd="0" destOrd="0" presId="urn:microsoft.com/office/officeart/2018/2/layout/IconVerticalSolidList"/>
    <dgm:cxn modelId="{7D16B5E6-9948-4ECD-B2F5-6594C533250B}" type="presParOf" srcId="{63A01110-EFD8-4695-AD4B-281DF4BAC808}" destId="{A30A3479-0B73-49E1-9953-D0F695002E31}" srcOrd="1" destOrd="0" presId="urn:microsoft.com/office/officeart/2018/2/layout/IconVerticalSolidList"/>
    <dgm:cxn modelId="{E284B3FA-31FF-49FD-8908-D657414FA544}" type="presParOf" srcId="{63A01110-EFD8-4695-AD4B-281DF4BAC808}" destId="{B030EAB1-B829-491A-86D1-21647DF20986}" srcOrd="2" destOrd="0" presId="urn:microsoft.com/office/officeart/2018/2/layout/IconVerticalSolidList"/>
    <dgm:cxn modelId="{268AF044-E3A1-4EBD-9797-73E6DFA2BAD2}" type="presParOf" srcId="{63A01110-EFD8-4695-AD4B-281DF4BAC808}" destId="{7F2270E8-210F-447F-AD47-01FB70FBFB88}" srcOrd="3" destOrd="0" presId="urn:microsoft.com/office/officeart/2018/2/layout/IconVerticalSolidList"/>
    <dgm:cxn modelId="{C8E3B076-17E5-49DB-A547-0FEC93144835}" type="presParOf" srcId="{691D801A-7A1A-4015-A2E5-4B96C6A7CB84}" destId="{7A67F0A9-A57C-4536-832D-A0519EFEA7CA}" srcOrd="1" destOrd="0" presId="urn:microsoft.com/office/officeart/2018/2/layout/IconVerticalSolidList"/>
    <dgm:cxn modelId="{402A29B8-44D1-4D51-9F7B-6861B6F9F9CA}" type="presParOf" srcId="{691D801A-7A1A-4015-A2E5-4B96C6A7CB84}" destId="{08C45607-C47F-423A-806E-4C5ECC80D89E}" srcOrd="2" destOrd="0" presId="urn:microsoft.com/office/officeart/2018/2/layout/IconVerticalSolidList"/>
    <dgm:cxn modelId="{92ABFF77-4D04-4AB3-93C8-608010851CF7}" type="presParOf" srcId="{08C45607-C47F-423A-806E-4C5ECC80D89E}" destId="{264DAB6A-7237-48EF-A328-3FFA47B035E0}" srcOrd="0" destOrd="0" presId="urn:microsoft.com/office/officeart/2018/2/layout/IconVerticalSolidList"/>
    <dgm:cxn modelId="{1934C3A0-EA3F-4C1E-BEB8-AA8E2B861445}" type="presParOf" srcId="{08C45607-C47F-423A-806E-4C5ECC80D89E}" destId="{9C364391-8493-4064-98AF-C2364E5F1DF4}" srcOrd="1" destOrd="0" presId="urn:microsoft.com/office/officeart/2018/2/layout/IconVerticalSolidList"/>
    <dgm:cxn modelId="{8490D652-0113-4394-9E07-C7C64B9CF213}" type="presParOf" srcId="{08C45607-C47F-423A-806E-4C5ECC80D89E}" destId="{8B639CE5-CA49-4619-83E6-EF93CD03C2E7}" srcOrd="2" destOrd="0" presId="urn:microsoft.com/office/officeart/2018/2/layout/IconVerticalSolidList"/>
    <dgm:cxn modelId="{5A8B2941-C06B-463F-B4F1-A8F5326F55B5}" type="presParOf" srcId="{08C45607-C47F-423A-806E-4C5ECC80D89E}" destId="{1F046F79-7B41-4BEC-B81E-DDDBF0B20EE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4D7E31A-2C8F-4E1C-B027-5D0EC85C21A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AA65BB6-1CAD-47D9-B426-B9B3DFECFA1F}">
      <dgm:prSet/>
      <dgm:spPr/>
      <dgm:t>
        <a:bodyPr/>
        <a:lstStyle/>
        <a:p>
          <a:pPr>
            <a:lnSpc>
              <a:spcPct val="100000"/>
            </a:lnSpc>
          </a:pPr>
          <a:r>
            <a:rPr lang="en-US"/>
            <a:t>Task 1</a:t>
          </a:r>
        </a:p>
      </dgm:t>
    </dgm:pt>
    <dgm:pt modelId="{3FE1AB7A-720E-487D-A2C6-13C5EB93E425}" type="parTrans" cxnId="{F3C16C00-9247-4650-99E6-F2BCE5322CF2}">
      <dgm:prSet/>
      <dgm:spPr/>
      <dgm:t>
        <a:bodyPr/>
        <a:lstStyle/>
        <a:p>
          <a:endParaRPr lang="en-US"/>
        </a:p>
      </dgm:t>
    </dgm:pt>
    <dgm:pt modelId="{01876D01-A077-467B-A5C7-D70530D0A5E3}" type="sibTrans" cxnId="{F3C16C00-9247-4650-99E6-F2BCE5322CF2}">
      <dgm:prSet/>
      <dgm:spPr/>
      <dgm:t>
        <a:bodyPr/>
        <a:lstStyle/>
        <a:p>
          <a:endParaRPr lang="en-US"/>
        </a:p>
      </dgm:t>
    </dgm:pt>
    <dgm:pt modelId="{68C179F4-3F87-4AB2-909E-A2839F47B26E}">
      <dgm:prSet/>
      <dgm:spPr/>
      <dgm:t>
        <a:bodyPr/>
        <a:lstStyle/>
        <a:p>
          <a:pPr>
            <a:lnSpc>
              <a:spcPct val="100000"/>
            </a:lnSpc>
          </a:pPr>
          <a:r>
            <a:rPr lang="en-US" dirty="0"/>
            <a:t>Complete an activity from the </a:t>
          </a:r>
          <a:r>
            <a:rPr lang="en-US" dirty="0" err="1"/>
            <a:t>maths</a:t>
          </a:r>
          <a:r>
            <a:rPr lang="en-US" dirty="0"/>
            <a:t> activity grid</a:t>
          </a:r>
        </a:p>
      </dgm:t>
    </dgm:pt>
    <dgm:pt modelId="{4A2416B9-3C59-49D7-AEC5-B61A559B1D96}" type="parTrans" cxnId="{FD55F840-A44E-4D01-B2F6-EEB4AE8BEA35}">
      <dgm:prSet/>
      <dgm:spPr/>
      <dgm:t>
        <a:bodyPr/>
        <a:lstStyle/>
        <a:p>
          <a:endParaRPr lang="en-US"/>
        </a:p>
      </dgm:t>
    </dgm:pt>
    <dgm:pt modelId="{B82A69F9-4F3B-460B-A5D3-F68323E24771}" type="sibTrans" cxnId="{FD55F840-A44E-4D01-B2F6-EEB4AE8BEA35}">
      <dgm:prSet/>
      <dgm:spPr/>
      <dgm:t>
        <a:bodyPr/>
        <a:lstStyle/>
        <a:p>
          <a:endParaRPr lang="en-US"/>
        </a:p>
      </dgm:t>
    </dgm:pt>
    <dgm:pt modelId="{691D801A-7A1A-4015-A2E5-4B96C6A7CB84}" type="pres">
      <dgm:prSet presAssocID="{44D7E31A-2C8F-4E1C-B027-5D0EC85C21A2}" presName="root" presStyleCnt="0">
        <dgm:presLayoutVars>
          <dgm:dir/>
          <dgm:resizeHandles val="exact"/>
        </dgm:presLayoutVars>
      </dgm:prSet>
      <dgm:spPr/>
    </dgm:pt>
    <dgm:pt modelId="{63A01110-EFD8-4695-AD4B-281DF4BAC808}" type="pres">
      <dgm:prSet presAssocID="{DAA65BB6-1CAD-47D9-B426-B9B3DFECFA1F}" presName="compNode" presStyleCnt="0"/>
      <dgm:spPr/>
    </dgm:pt>
    <dgm:pt modelId="{8FAFC4ED-1C42-4249-9931-91C9F483F22A}" type="pres">
      <dgm:prSet presAssocID="{DAA65BB6-1CAD-47D9-B426-B9B3DFECFA1F}" presName="bgRect" presStyleLbl="bgShp" presStyleIdx="0" presStyleCnt="2"/>
      <dgm:spPr/>
    </dgm:pt>
    <dgm:pt modelId="{A30A3479-0B73-49E1-9953-D0F695002E31}" type="pres">
      <dgm:prSet presAssocID="{DAA65BB6-1CAD-47D9-B426-B9B3DFECFA1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ick"/>
        </a:ext>
      </dgm:extLst>
    </dgm:pt>
    <dgm:pt modelId="{B030EAB1-B829-491A-86D1-21647DF20986}" type="pres">
      <dgm:prSet presAssocID="{DAA65BB6-1CAD-47D9-B426-B9B3DFECFA1F}" presName="spaceRect" presStyleCnt="0"/>
      <dgm:spPr/>
    </dgm:pt>
    <dgm:pt modelId="{7F2270E8-210F-447F-AD47-01FB70FBFB88}" type="pres">
      <dgm:prSet presAssocID="{DAA65BB6-1CAD-47D9-B426-B9B3DFECFA1F}" presName="parTx" presStyleLbl="revTx" presStyleIdx="0" presStyleCnt="2">
        <dgm:presLayoutVars>
          <dgm:chMax val="0"/>
          <dgm:chPref val="0"/>
        </dgm:presLayoutVars>
      </dgm:prSet>
      <dgm:spPr/>
    </dgm:pt>
    <dgm:pt modelId="{7A67F0A9-A57C-4536-832D-A0519EFEA7CA}" type="pres">
      <dgm:prSet presAssocID="{01876D01-A077-467B-A5C7-D70530D0A5E3}" presName="sibTrans" presStyleCnt="0"/>
      <dgm:spPr/>
    </dgm:pt>
    <dgm:pt modelId="{08C45607-C47F-423A-806E-4C5ECC80D89E}" type="pres">
      <dgm:prSet presAssocID="{68C179F4-3F87-4AB2-909E-A2839F47B26E}" presName="compNode" presStyleCnt="0"/>
      <dgm:spPr/>
    </dgm:pt>
    <dgm:pt modelId="{264DAB6A-7237-48EF-A328-3FFA47B035E0}" type="pres">
      <dgm:prSet presAssocID="{68C179F4-3F87-4AB2-909E-A2839F47B26E}" presName="bgRect" presStyleLbl="bgShp" presStyleIdx="1" presStyleCnt="2"/>
      <dgm:spPr/>
    </dgm:pt>
    <dgm:pt modelId="{9C364391-8493-4064-98AF-C2364E5F1DF4}" type="pres">
      <dgm:prSet presAssocID="{68C179F4-3F87-4AB2-909E-A2839F47B26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inoculars"/>
        </a:ext>
      </dgm:extLst>
    </dgm:pt>
    <dgm:pt modelId="{8B639CE5-CA49-4619-83E6-EF93CD03C2E7}" type="pres">
      <dgm:prSet presAssocID="{68C179F4-3F87-4AB2-909E-A2839F47B26E}" presName="spaceRect" presStyleCnt="0"/>
      <dgm:spPr/>
    </dgm:pt>
    <dgm:pt modelId="{1F046F79-7B41-4BEC-B81E-DDDBF0B20EE8}" type="pres">
      <dgm:prSet presAssocID="{68C179F4-3F87-4AB2-909E-A2839F47B26E}" presName="parTx" presStyleLbl="revTx" presStyleIdx="1" presStyleCnt="2">
        <dgm:presLayoutVars>
          <dgm:chMax val="0"/>
          <dgm:chPref val="0"/>
        </dgm:presLayoutVars>
      </dgm:prSet>
      <dgm:spPr/>
    </dgm:pt>
  </dgm:ptLst>
  <dgm:cxnLst>
    <dgm:cxn modelId="{F3C16C00-9247-4650-99E6-F2BCE5322CF2}" srcId="{44D7E31A-2C8F-4E1C-B027-5D0EC85C21A2}" destId="{DAA65BB6-1CAD-47D9-B426-B9B3DFECFA1F}" srcOrd="0" destOrd="0" parTransId="{3FE1AB7A-720E-487D-A2C6-13C5EB93E425}" sibTransId="{01876D01-A077-467B-A5C7-D70530D0A5E3}"/>
    <dgm:cxn modelId="{151A8C16-145F-4A86-AFB7-318CB90E8BC4}" type="presOf" srcId="{DAA65BB6-1CAD-47D9-B426-B9B3DFECFA1F}" destId="{7F2270E8-210F-447F-AD47-01FB70FBFB88}" srcOrd="0" destOrd="0" presId="urn:microsoft.com/office/officeart/2018/2/layout/IconVerticalSolidList"/>
    <dgm:cxn modelId="{FD55F840-A44E-4D01-B2F6-EEB4AE8BEA35}" srcId="{44D7E31A-2C8F-4E1C-B027-5D0EC85C21A2}" destId="{68C179F4-3F87-4AB2-909E-A2839F47B26E}" srcOrd="1" destOrd="0" parTransId="{4A2416B9-3C59-49D7-AEC5-B61A559B1D96}" sibTransId="{B82A69F9-4F3B-460B-A5D3-F68323E24771}"/>
    <dgm:cxn modelId="{E12D4F4F-C7F6-4BB4-90D7-14B0702DAF93}" type="presOf" srcId="{68C179F4-3F87-4AB2-909E-A2839F47B26E}" destId="{1F046F79-7B41-4BEC-B81E-DDDBF0B20EE8}" srcOrd="0" destOrd="0" presId="urn:microsoft.com/office/officeart/2018/2/layout/IconVerticalSolidList"/>
    <dgm:cxn modelId="{C984C252-0A9A-4C9F-B64B-9482384F71E7}" type="presOf" srcId="{44D7E31A-2C8F-4E1C-B027-5D0EC85C21A2}" destId="{691D801A-7A1A-4015-A2E5-4B96C6A7CB84}" srcOrd="0" destOrd="0" presId="urn:microsoft.com/office/officeart/2018/2/layout/IconVerticalSolidList"/>
    <dgm:cxn modelId="{03B69BC5-6FCF-44D5-9458-65066C33C2EB}" type="presParOf" srcId="{691D801A-7A1A-4015-A2E5-4B96C6A7CB84}" destId="{63A01110-EFD8-4695-AD4B-281DF4BAC808}" srcOrd="0" destOrd="0" presId="urn:microsoft.com/office/officeart/2018/2/layout/IconVerticalSolidList"/>
    <dgm:cxn modelId="{79E3776D-801C-4800-ACAF-33D23AB63E7E}" type="presParOf" srcId="{63A01110-EFD8-4695-AD4B-281DF4BAC808}" destId="{8FAFC4ED-1C42-4249-9931-91C9F483F22A}" srcOrd="0" destOrd="0" presId="urn:microsoft.com/office/officeart/2018/2/layout/IconVerticalSolidList"/>
    <dgm:cxn modelId="{7D16B5E6-9948-4ECD-B2F5-6594C533250B}" type="presParOf" srcId="{63A01110-EFD8-4695-AD4B-281DF4BAC808}" destId="{A30A3479-0B73-49E1-9953-D0F695002E31}" srcOrd="1" destOrd="0" presId="urn:microsoft.com/office/officeart/2018/2/layout/IconVerticalSolidList"/>
    <dgm:cxn modelId="{E284B3FA-31FF-49FD-8908-D657414FA544}" type="presParOf" srcId="{63A01110-EFD8-4695-AD4B-281DF4BAC808}" destId="{B030EAB1-B829-491A-86D1-21647DF20986}" srcOrd="2" destOrd="0" presId="urn:microsoft.com/office/officeart/2018/2/layout/IconVerticalSolidList"/>
    <dgm:cxn modelId="{268AF044-E3A1-4EBD-9797-73E6DFA2BAD2}" type="presParOf" srcId="{63A01110-EFD8-4695-AD4B-281DF4BAC808}" destId="{7F2270E8-210F-447F-AD47-01FB70FBFB88}" srcOrd="3" destOrd="0" presId="urn:microsoft.com/office/officeart/2018/2/layout/IconVerticalSolidList"/>
    <dgm:cxn modelId="{C8E3B076-17E5-49DB-A547-0FEC93144835}" type="presParOf" srcId="{691D801A-7A1A-4015-A2E5-4B96C6A7CB84}" destId="{7A67F0A9-A57C-4536-832D-A0519EFEA7CA}" srcOrd="1" destOrd="0" presId="urn:microsoft.com/office/officeart/2018/2/layout/IconVerticalSolidList"/>
    <dgm:cxn modelId="{402A29B8-44D1-4D51-9F7B-6861B6F9F9CA}" type="presParOf" srcId="{691D801A-7A1A-4015-A2E5-4B96C6A7CB84}" destId="{08C45607-C47F-423A-806E-4C5ECC80D89E}" srcOrd="2" destOrd="0" presId="urn:microsoft.com/office/officeart/2018/2/layout/IconVerticalSolidList"/>
    <dgm:cxn modelId="{92ABFF77-4D04-4AB3-93C8-608010851CF7}" type="presParOf" srcId="{08C45607-C47F-423A-806E-4C5ECC80D89E}" destId="{264DAB6A-7237-48EF-A328-3FFA47B035E0}" srcOrd="0" destOrd="0" presId="urn:microsoft.com/office/officeart/2018/2/layout/IconVerticalSolidList"/>
    <dgm:cxn modelId="{1934C3A0-EA3F-4C1E-BEB8-AA8E2B861445}" type="presParOf" srcId="{08C45607-C47F-423A-806E-4C5ECC80D89E}" destId="{9C364391-8493-4064-98AF-C2364E5F1DF4}" srcOrd="1" destOrd="0" presId="urn:microsoft.com/office/officeart/2018/2/layout/IconVerticalSolidList"/>
    <dgm:cxn modelId="{8490D652-0113-4394-9E07-C7C64B9CF213}" type="presParOf" srcId="{08C45607-C47F-423A-806E-4C5ECC80D89E}" destId="{8B639CE5-CA49-4619-83E6-EF93CD03C2E7}" srcOrd="2" destOrd="0" presId="urn:microsoft.com/office/officeart/2018/2/layout/IconVerticalSolidList"/>
    <dgm:cxn modelId="{5A8B2941-C06B-463F-B4F1-A8F5326F55B5}" type="presParOf" srcId="{08C45607-C47F-423A-806E-4C5ECC80D89E}" destId="{1F046F79-7B41-4BEC-B81E-DDDBF0B20EE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FC4ED-1C42-4249-9931-91C9F483F22A}">
      <dsp:nvSpPr>
        <dsp:cNvPr id="0" name=""/>
        <dsp:cNvSpPr/>
      </dsp:nvSpPr>
      <dsp:spPr>
        <a:xfrm>
          <a:off x="0" y="96583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0A3479-0B73-49E1-9953-D0F695002E31}">
      <dsp:nvSpPr>
        <dsp:cNvPr id="0" name=""/>
        <dsp:cNvSpPr/>
      </dsp:nvSpPr>
      <dsp:spPr>
        <a:xfrm>
          <a:off x="539381" y="1367027"/>
          <a:ext cx="980694" cy="980694"/>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2270E8-210F-447F-AD47-01FB70FBFB88}">
      <dsp:nvSpPr>
        <dsp:cNvPr id="0" name=""/>
        <dsp:cNvSpPr/>
      </dsp:nvSpPr>
      <dsp:spPr>
        <a:xfrm>
          <a:off x="2059457" y="96583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a:t>Task 1</a:t>
          </a:r>
        </a:p>
      </dsp:txBody>
      <dsp:txXfrm>
        <a:off x="2059457" y="965834"/>
        <a:ext cx="5180688" cy="1783080"/>
      </dsp:txXfrm>
    </dsp:sp>
    <dsp:sp modelId="{264DAB6A-7237-48EF-A328-3FFA47B035E0}">
      <dsp:nvSpPr>
        <dsp:cNvPr id="0" name=""/>
        <dsp:cNvSpPr/>
      </dsp:nvSpPr>
      <dsp:spPr>
        <a:xfrm>
          <a:off x="0" y="319468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364391-8493-4064-98AF-C2364E5F1DF4}">
      <dsp:nvSpPr>
        <dsp:cNvPr id="0" name=""/>
        <dsp:cNvSpPr/>
      </dsp:nvSpPr>
      <dsp:spPr>
        <a:xfrm>
          <a:off x="539381" y="3595878"/>
          <a:ext cx="980694" cy="98069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046F79-7B41-4BEC-B81E-DDDBF0B20EE8}">
      <dsp:nvSpPr>
        <dsp:cNvPr id="0" name=""/>
        <dsp:cNvSpPr/>
      </dsp:nvSpPr>
      <dsp:spPr>
        <a:xfrm>
          <a:off x="2059457" y="319468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AU" sz="2500" kern="1200" dirty="0"/>
            <a:t>Count how many different types of snacks you have in your house? Can you sort them into groups of healthy versus unhealthy (sometimes) foods.</a:t>
          </a:r>
          <a:endParaRPr lang="en-US" sz="2500" kern="1200" dirty="0"/>
        </a:p>
      </dsp:txBody>
      <dsp:txXfrm>
        <a:off x="2059457" y="3194684"/>
        <a:ext cx="5180688" cy="17830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FC4ED-1C42-4249-9931-91C9F483F22A}">
      <dsp:nvSpPr>
        <dsp:cNvPr id="0" name=""/>
        <dsp:cNvSpPr/>
      </dsp:nvSpPr>
      <dsp:spPr>
        <a:xfrm>
          <a:off x="0" y="96583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0A3479-0B73-49E1-9953-D0F695002E31}">
      <dsp:nvSpPr>
        <dsp:cNvPr id="0" name=""/>
        <dsp:cNvSpPr/>
      </dsp:nvSpPr>
      <dsp:spPr>
        <a:xfrm>
          <a:off x="539381" y="1367027"/>
          <a:ext cx="980694" cy="980694"/>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2270E8-210F-447F-AD47-01FB70FBFB88}">
      <dsp:nvSpPr>
        <dsp:cNvPr id="0" name=""/>
        <dsp:cNvSpPr/>
      </dsp:nvSpPr>
      <dsp:spPr>
        <a:xfrm>
          <a:off x="2059457" y="96583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a:t>Task 1</a:t>
          </a:r>
        </a:p>
      </dsp:txBody>
      <dsp:txXfrm>
        <a:off x="2059457" y="965834"/>
        <a:ext cx="5180688" cy="1783080"/>
      </dsp:txXfrm>
    </dsp:sp>
    <dsp:sp modelId="{264DAB6A-7237-48EF-A328-3FFA47B035E0}">
      <dsp:nvSpPr>
        <dsp:cNvPr id="0" name=""/>
        <dsp:cNvSpPr/>
      </dsp:nvSpPr>
      <dsp:spPr>
        <a:xfrm>
          <a:off x="0" y="319468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364391-8493-4064-98AF-C2364E5F1DF4}">
      <dsp:nvSpPr>
        <dsp:cNvPr id="0" name=""/>
        <dsp:cNvSpPr/>
      </dsp:nvSpPr>
      <dsp:spPr>
        <a:xfrm>
          <a:off x="539381" y="3595878"/>
          <a:ext cx="980694" cy="98069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046F79-7B41-4BEC-B81E-DDDBF0B20EE8}">
      <dsp:nvSpPr>
        <dsp:cNvPr id="0" name=""/>
        <dsp:cNvSpPr/>
      </dsp:nvSpPr>
      <dsp:spPr>
        <a:xfrm>
          <a:off x="2059457" y="319468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AU" sz="2500" kern="1200" dirty="0"/>
            <a:t>Write out your friends of 10 numbers. Do you think you could challenge yourself and do friends of 30? </a:t>
          </a:r>
        </a:p>
      </dsp:txBody>
      <dsp:txXfrm>
        <a:off x="2059457" y="3194684"/>
        <a:ext cx="5180688" cy="17830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2557FB-B533-A443-8485-69C7359F5B7D}">
      <dsp:nvSpPr>
        <dsp:cNvPr id="0" name=""/>
        <dsp:cNvSpPr/>
      </dsp:nvSpPr>
      <dsp:spPr>
        <a:xfrm>
          <a:off x="0" y="616822"/>
          <a:ext cx="5250715" cy="1799973"/>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solidFill>
                <a:schemeClr val="bg1"/>
              </a:solidFill>
            </a:rPr>
            <a:t>Silent reading</a:t>
          </a:r>
        </a:p>
      </dsp:txBody>
      <dsp:txXfrm>
        <a:off x="87867" y="704689"/>
        <a:ext cx="5074981" cy="1624239"/>
      </dsp:txXfrm>
    </dsp:sp>
    <dsp:sp modelId="{0F687B90-D5B4-6F47-80FD-5E4607B4843B}">
      <dsp:nvSpPr>
        <dsp:cNvPr id="0" name=""/>
        <dsp:cNvSpPr/>
      </dsp:nvSpPr>
      <dsp:spPr>
        <a:xfrm>
          <a:off x="0" y="3143480"/>
          <a:ext cx="5250715" cy="1876068"/>
        </a:xfrm>
        <a:prstGeom prst="roundRect">
          <a:avLst/>
        </a:prstGeom>
        <a:gradFill rotWithShape="0">
          <a:gsLst>
            <a:gs pos="0">
              <a:schemeClr val="accent5">
                <a:hueOff val="-1480675"/>
                <a:satOff val="441"/>
                <a:lumOff val="-7058"/>
                <a:alphaOff val="0"/>
                <a:satMod val="103000"/>
                <a:lumMod val="102000"/>
                <a:tint val="94000"/>
              </a:schemeClr>
            </a:gs>
            <a:gs pos="50000">
              <a:schemeClr val="accent5">
                <a:hueOff val="-1480675"/>
                <a:satOff val="441"/>
                <a:lumOff val="-7058"/>
                <a:alphaOff val="0"/>
                <a:satMod val="110000"/>
                <a:lumMod val="100000"/>
                <a:shade val="100000"/>
              </a:schemeClr>
            </a:gs>
            <a:gs pos="100000">
              <a:schemeClr val="accent5">
                <a:hueOff val="-1480675"/>
                <a:satOff val="441"/>
                <a:lumOff val="-705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Choose one or two activities to complete each week from the NEW library activity grid. </a:t>
          </a:r>
        </a:p>
      </dsp:txBody>
      <dsp:txXfrm>
        <a:off x="91582" y="3235062"/>
        <a:ext cx="5067551" cy="16929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FC4ED-1C42-4249-9931-91C9F483F22A}">
      <dsp:nvSpPr>
        <dsp:cNvPr id="0" name=""/>
        <dsp:cNvSpPr/>
      </dsp:nvSpPr>
      <dsp:spPr>
        <a:xfrm>
          <a:off x="0" y="96583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0A3479-0B73-49E1-9953-D0F695002E31}">
      <dsp:nvSpPr>
        <dsp:cNvPr id="0" name=""/>
        <dsp:cNvSpPr/>
      </dsp:nvSpPr>
      <dsp:spPr>
        <a:xfrm>
          <a:off x="539381" y="1367027"/>
          <a:ext cx="980694" cy="980694"/>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2270E8-210F-447F-AD47-01FB70FBFB88}">
      <dsp:nvSpPr>
        <dsp:cNvPr id="0" name=""/>
        <dsp:cNvSpPr/>
      </dsp:nvSpPr>
      <dsp:spPr>
        <a:xfrm>
          <a:off x="2059457" y="96583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889000">
            <a:lnSpc>
              <a:spcPct val="100000"/>
            </a:lnSpc>
            <a:spcBef>
              <a:spcPct val="0"/>
            </a:spcBef>
            <a:spcAft>
              <a:spcPct val="35000"/>
            </a:spcAft>
            <a:buNone/>
          </a:pPr>
          <a:r>
            <a:rPr lang="en-US" sz="2000" kern="1200"/>
            <a:t>Task 1</a:t>
          </a:r>
        </a:p>
      </dsp:txBody>
      <dsp:txXfrm>
        <a:off x="2059457" y="965834"/>
        <a:ext cx="5180688" cy="1783080"/>
      </dsp:txXfrm>
    </dsp:sp>
    <dsp:sp modelId="{264DAB6A-7237-48EF-A328-3FFA47B035E0}">
      <dsp:nvSpPr>
        <dsp:cNvPr id="0" name=""/>
        <dsp:cNvSpPr/>
      </dsp:nvSpPr>
      <dsp:spPr>
        <a:xfrm>
          <a:off x="0" y="319468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364391-8493-4064-98AF-C2364E5F1DF4}">
      <dsp:nvSpPr>
        <dsp:cNvPr id="0" name=""/>
        <dsp:cNvSpPr/>
      </dsp:nvSpPr>
      <dsp:spPr>
        <a:xfrm>
          <a:off x="539381" y="3595878"/>
          <a:ext cx="980694" cy="98069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046F79-7B41-4BEC-B81E-DDDBF0B20EE8}">
      <dsp:nvSpPr>
        <dsp:cNvPr id="0" name=""/>
        <dsp:cNvSpPr/>
      </dsp:nvSpPr>
      <dsp:spPr>
        <a:xfrm>
          <a:off x="2059457" y="319468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889000">
            <a:lnSpc>
              <a:spcPct val="100000"/>
            </a:lnSpc>
            <a:spcBef>
              <a:spcPct val="0"/>
            </a:spcBef>
            <a:spcAft>
              <a:spcPct val="35000"/>
            </a:spcAft>
            <a:buNone/>
          </a:pPr>
          <a:r>
            <a:rPr lang="en-AU" sz="2000" kern="1200" dirty="0"/>
            <a:t>Choose a boardgames like snakes and ladders or something similar where you need to use dice and count how many spots you need to move on a board and play with a family member.</a:t>
          </a:r>
          <a:endParaRPr lang="en-US" sz="2000" kern="1200" dirty="0"/>
        </a:p>
      </dsp:txBody>
      <dsp:txXfrm>
        <a:off x="2059457" y="3194684"/>
        <a:ext cx="5180688" cy="17830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FC4ED-1C42-4249-9931-91C9F483F22A}">
      <dsp:nvSpPr>
        <dsp:cNvPr id="0" name=""/>
        <dsp:cNvSpPr/>
      </dsp:nvSpPr>
      <dsp:spPr>
        <a:xfrm>
          <a:off x="0" y="96583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0A3479-0B73-49E1-9953-D0F695002E31}">
      <dsp:nvSpPr>
        <dsp:cNvPr id="0" name=""/>
        <dsp:cNvSpPr/>
      </dsp:nvSpPr>
      <dsp:spPr>
        <a:xfrm>
          <a:off x="539381" y="1367027"/>
          <a:ext cx="980694" cy="980694"/>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2270E8-210F-447F-AD47-01FB70FBFB88}">
      <dsp:nvSpPr>
        <dsp:cNvPr id="0" name=""/>
        <dsp:cNvSpPr/>
      </dsp:nvSpPr>
      <dsp:spPr>
        <a:xfrm>
          <a:off x="2059457" y="96583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a:t>Task 1</a:t>
          </a:r>
        </a:p>
      </dsp:txBody>
      <dsp:txXfrm>
        <a:off x="2059457" y="965834"/>
        <a:ext cx="5180688" cy="1783080"/>
      </dsp:txXfrm>
    </dsp:sp>
    <dsp:sp modelId="{264DAB6A-7237-48EF-A328-3FFA47B035E0}">
      <dsp:nvSpPr>
        <dsp:cNvPr id="0" name=""/>
        <dsp:cNvSpPr/>
      </dsp:nvSpPr>
      <dsp:spPr>
        <a:xfrm>
          <a:off x="0" y="319468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364391-8493-4064-98AF-C2364E5F1DF4}">
      <dsp:nvSpPr>
        <dsp:cNvPr id="0" name=""/>
        <dsp:cNvSpPr/>
      </dsp:nvSpPr>
      <dsp:spPr>
        <a:xfrm>
          <a:off x="539381" y="3595878"/>
          <a:ext cx="980694" cy="98069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046F79-7B41-4BEC-B81E-DDDBF0B20EE8}">
      <dsp:nvSpPr>
        <dsp:cNvPr id="0" name=""/>
        <dsp:cNvSpPr/>
      </dsp:nvSpPr>
      <dsp:spPr>
        <a:xfrm>
          <a:off x="2059457" y="319468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dirty="0"/>
            <a:t>Complete an activity from the </a:t>
          </a:r>
          <a:r>
            <a:rPr lang="en-US" sz="2500" kern="1200" dirty="0" err="1"/>
            <a:t>maths</a:t>
          </a:r>
          <a:r>
            <a:rPr lang="en-US" sz="2500" kern="1200" dirty="0"/>
            <a:t> activity grid</a:t>
          </a:r>
        </a:p>
      </dsp:txBody>
      <dsp:txXfrm>
        <a:off x="2059457" y="3194684"/>
        <a:ext cx="5180688" cy="178308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5T11:58:29.598"/>
    </inkml:context>
    <inkml:brush xml:id="br0">
      <inkml:brushProperty name="width" value="0.35" units="cm"/>
      <inkml:brushProperty name="height" value="0.35" units="cm"/>
      <inkml:brushProperty name="color" value="#FFFFFF"/>
    </inkml:brush>
  </inkml:definitions>
  <inkml:trace contextRef="#ctx0" brushRef="#br0">0 1 24575,'66'0'0,"-16"0"0,23 0 0,-24 0 0,-9 0 0,44 0 0,-35 0 0,28 0 0,-40 0 0,-16 0 0,-2 0 0,-7 0 0,-1 0 0,1 0 0,0 0 0,0 0 0,-2 0 0,1 0 0,0 0 0,-1 0 0,2 0 0,-1 0 0,0 0 0,0 0 0,1 0 0,-1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524000" y="1033272"/>
            <a:ext cx="9144000" cy="2478024"/>
          </a:xfrm>
        </p:spPr>
        <p:txBody>
          <a:bodyPr lIns="0" tIns="0" rIns="0" bIns="0" anchor="b">
            <a:noAutofit/>
          </a:bodyPr>
          <a:lstStyle>
            <a:lvl1pPr algn="ctr">
              <a:defRPr sz="4000" spc="750" baseline="0"/>
            </a:lvl1pPr>
          </a:lstStyle>
          <a:p>
            <a:r>
              <a:rPr lang="en-US" dirty="0"/>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524000" y="3822192"/>
            <a:ext cx="9144000" cy="1435608"/>
          </a:xfrm>
        </p:spPr>
        <p:txBody>
          <a:bodyPr lIns="0" tIns="0" rIns="0" bIns="0">
            <a:normAutofit/>
          </a:bodyPr>
          <a:lstStyle>
            <a:lvl1pPr marL="0" indent="0" algn="ctr">
              <a:lnSpc>
                <a:spcPct val="150000"/>
              </a:lnSpc>
              <a:buNone/>
              <a:defRPr sz="16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fld id="{655A5808-3B61-48CC-92EF-85AC2E0DFA56}" type="datetime2">
              <a:rPr lang="en-US" smtClean="0"/>
              <a:t>Sunday, September 12, 2021</a:t>
            </a:fld>
            <a:endParaRPr lang="en-US"/>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291049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fld id="{735E98AF-4574-4509-BF7A-519ACD5BF826}" type="datetime2">
              <a:rPr lang="en-US" smtClean="0"/>
              <a:t>Sunday, September 12, 2021</a:t>
            </a:fld>
            <a:endParaRPr lang="en-US"/>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387089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8724900" y="838899"/>
            <a:ext cx="2628900" cy="48493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849235" y="838900"/>
            <a:ext cx="7723265"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fld id="{93DD97D4-9636-490F-85D0-E926C2B6F3B1}" type="datetime2">
              <a:rPr lang="en-US" smtClean="0"/>
              <a:t>Sunday, September 12, 2021</a:t>
            </a:fld>
            <a:endParaRPr lang="en-US"/>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827095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2F3AF3C6-0FD4-4939-991C-00DDE5C56815}" type="datetime2">
              <a:rPr lang="en-US" smtClean="0"/>
              <a:t>Sunday, September 12, 2021</a:t>
            </a:fld>
            <a:endParaRPr lang="en-US"/>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195504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371600" y="1709738"/>
            <a:ext cx="9966960" cy="2852737"/>
          </a:xfrm>
        </p:spPr>
        <p:txBody>
          <a:bodyPr anchor="b">
            <a:normAutofit/>
          </a:bodyPr>
          <a:lstStyle>
            <a:lvl1pPr>
              <a:lnSpc>
                <a:spcPct val="100000"/>
              </a:lnSpc>
              <a:defRPr sz="4400" spc="75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371600" y="4974336"/>
            <a:ext cx="9966961" cy="1115568"/>
          </a:xfrm>
        </p:spPr>
        <p:txBody>
          <a:bodyPr>
            <a:normAutofit/>
          </a:bodyPr>
          <a:lstStyle>
            <a:lvl1pPr marL="0" indent="0">
              <a:buNone/>
              <a:defRPr sz="1600" cap="all" spc="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fld id="{86807482-8128-47C6-A8DD-6452B0291CFF}" type="datetime2">
              <a:rPr lang="en-US" smtClean="0"/>
              <a:t>Sunday, September 12, 2021</a:t>
            </a:fld>
            <a:endParaRPr lang="en-US"/>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533977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Sunday, September 12, 2021</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025553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371600" y="2112264"/>
            <a:ext cx="48410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371600" y="3018472"/>
            <a:ext cx="4841076" cy="3104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6766560" y="2112264"/>
            <a:ext cx="48463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6766560" y="3018471"/>
            <a:ext cx="4841076" cy="3104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fld id="{EE475572-4A44-4171-84AA-64D42C8050A6}" type="datetime2">
              <a:rPr lang="en-US" smtClean="0"/>
              <a:t>Sunday, September 12, 2021</a:t>
            </a:fld>
            <a:endParaRPr lang="en-US"/>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91330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fld id="{C4C1612E-528E-4FD5-9E9E-E15F1108F171}" type="datetime2">
              <a:rPr lang="en-US" smtClean="0"/>
              <a:t>Sunday, September 12, 2021</a:t>
            </a:fld>
            <a:endParaRPr lang="en-US"/>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168636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fld id="{D4F6D862-A06D-436F-A92E-EBAAD50B6E50}" type="datetime2">
              <a:rPr lang="en-US" smtClean="0"/>
              <a:t>Sunday, September 12, 2021</a:t>
            </a:fld>
            <a:endParaRPr lang="en-US"/>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965355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371600" y="987425"/>
            <a:ext cx="3932237" cy="1894511"/>
          </a:xfrm>
        </p:spPr>
        <p:txBody>
          <a:bodyPr anchor="b"/>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5650992" y="987425"/>
            <a:ext cx="5687568" cy="4873625"/>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371600" y="3058510"/>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fld id="{B73E0B7D-2260-4809-8F0A-9E5F3E24F169}" type="datetime2">
              <a:rPr lang="en-US" smtClean="0"/>
              <a:t>Sunday, September 12, 2021</a:t>
            </a:fld>
            <a:endParaRPr lang="en-US"/>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676443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fld id="{3C8E4735-C637-46A3-94EB-AB3AC4188D2F}" type="datetime2">
              <a:rPr lang="en-US" smtClean="0"/>
              <a:t>Sunday, September 12, 2021</a:t>
            </a:fld>
            <a:endParaRPr lang="en-US"/>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718110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371600" y="795528"/>
            <a:ext cx="10241280" cy="1234440"/>
          </a:xfrm>
          <a:prstGeom prst="rect">
            <a:avLst/>
          </a:prstGeom>
        </p:spPr>
        <p:txBody>
          <a:bodyPr vert="horz" lIns="0" tIns="0" rIns="0" bIns="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371600" y="2112264"/>
            <a:ext cx="10241280" cy="395935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7909560" y="6409944"/>
            <a:ext cx="3703320" cy="448056"/>
          </a:xfrm>
          <a:prstGeom prst="rect">
            <a:avLst/>
          </a:prstGeom>
        </p:spPr>
        <p:txBody>
          <a:bodyPr vert="horz" lIns="91440" tIns="45720" rIns="91440" bIns="45720" rtlCol="0" anchor="ctr"/>
          <a:lstStyle>
            <a:lvl1pPr algn="r">
              <a:defRPr sz="900" cap="all" spc="300" baseline="0">
                <a:solidFill>
                  <a:srgbClr val="FFFFFF"/>
                </a:solidFill>
              </a:defRPr>
            </a:lvl1pPr>
          </a:lstStyle>
          <a:p>
            <a:fld id="{AE0C963C-C1DB-4AFD-9DDC-0691666BF49B}" type="datetime2">
              <a:rPr lang="en-US" smtClean="0"/>
              <a:pPr/>
              <a:t>Sunday, September 12, 2021</a:t>
            </a:fld>
            <a:endParaRPr lang="en-US" cap="all" dirty="0"/>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1828800" y="1911096"/>
            <a:ext cx="4114800" cy="457200"/>
          </a:xfrm>
          <a:prstGeom prst="rect">
            <a:avLst/>
          </a:prstGeom>
        </p:spPr>
        <p:txBody>
          <a:bodyPr vert="horz" lIns="91440" tIns="45720" rIns="91440" bIns="45720" rtlCol="0" anchor="ctr"/>
          <a:lstStyle>
            <a:lvl1pPr algn="l">
              <a:defRPr sz="900" b="1">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1667744" y="6409944"/>
            <a:ext cx="438912" cy="448056"/>
          </a:xfrm>
          <a:prstGeom prst="rect">
            <a:avLst/>
          </a:prstGeom>
        </p:spPr>
        <p:txBody>
          <a:bodyPr vert="horz" lIns="91440" tIns="45720" rIns="91440" bIns="45720" rtlCol="0" anchor="ctr"/>
          <a:lstStyle>
            <a:lvl1pPr algn="r">
              <a:defRPr sz="900">
                <a:solidFill>
                  <a:srgbClr val="FFFFFF"/>
                </a:solidFill>
              </a:defRPr>
            </a:lvl1pPr>
          </a:lstStyle>
          <a:p>
            <a:fld id="{C01389E6-C847-4AD0-B56D-D205B2EAB1EE}" type="slidenum">
              <a:rPr lang="en-US" smtClean="0"/>
              <a:pPr/>
              <a:t>‹#›</a:t>
            </a:fld>
            <a:endParaRPr lang="en-US" sz="800" dirty="0"/>
          </a:p>
        </p:txBody>
      </p:sp>
    </p:spTree>
    <p:extLst>
      <p:ext uri="{BB962C8B-B14F-4D97-AF65-F5344CB8AC3E}">
        <p14:creationId xmlns:p14="http://schemas.microsoft.com/office/powerpoint/2010/main" val="3290594242"/>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inq.co/class/9wg" TargetMode="External"/><Relationship Id="rId2" Type="http://schemas.openxmlformats.org/officeDocument/2006/relationships/hyperlink" Target="http://inq.coclass/9wg" TargetMode="Externa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9.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22.tiff"/><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2.tiff"/><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tiff"/><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tiff"/><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Layout" Target="../diagrams/layout3.xml"/><Relationship Id="rId7" Type="http://schemas.openxmlformats.org/officeDocument/2006/relationships/image" Target="../media/image30.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9.gif"/></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22.tiff"/><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3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hyperlink" Target="https://www.youtube.com/watch?v=8rWpHafUS4I" TargetMode="External"/><Relationship Id="rId1" Type="http://schemas.openxmlformats.org/officeDocument/2006/relationships/slideLayout" Target="../slideLayouts/slideLayout2.xml"/><Relationship Id="rId5" Type="http://schemas.openxmlformats.org/officeDocument/2006/relationships/image" Target="../media/image9.gif"/><Relationship Id="rId4" Type="http://schemas.openxmlformats.org/officeDocument/2006/relationships/image" Target="../media/image8.gif"/></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2.tiff"/><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2.tiff"/><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tiff"/><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Sq2hLoQhI7Q" TargetMode="External"/><Relationship Id="rId2" Type="http://schemas.openxmlformats.org/officeDocument/2006/relationships/hyperlink" Target="https://www.youtube.com/watch?v=dEEDmyhnG_Y" TargetMode="Externa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tiff"/></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CT86Dl442jA" TargetMode="External"/><Relationship Id="rId2" Type="http://schemas.openxmlformats.org/officeDocument/2006/relationships/image" Target="../media/image41.tiff"/><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media/image44.png"/><Relationship Id="rId2" Type="http://schemas.openxmlformats.org/officeDocument/2006/relationships/image" Target="../media/image2.tiff"/><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0.png"/></Relationships>
</file>

<file path=ppt/slides/_rels/slide4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9.gif"/></Relationships>
</file>

<file path=ppt/slides/_rels/slide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22.tiff"/><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2.tiff"/></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youtube.com/watch?v=5_srg-18Fz0" TargetMode="External"/><Relationship Id="rId7" Type="http://schemas.openxmlformats.org/officeDocument/2006/relationships/image" Target="../media/image48.gif"/><Relationship Id="rId2" Type="http://schemas.openxmlformats.org/officeDocument/2006/relationships/image" Target="../media/image22.tiff"/><Relationship Id="rId1" Type="http://schemas.openxmlformats.org/officeDocument/2006/relationships/slideLayout" Target="../slideLayouts/slideLayout2.xml"/><Relationship Id="rId6" Type="http://schemas.openxmlformats.org/officeDocument/2006/relationships/image" Target="../media/image47.gif"/><Relationship Id="rId5" Type="http://schemas.openxmlformats.org/officeDocument/2006/relationships/hyperlink" Target="https://www.youtube.com/watch?v=XR-np8bkA3c" TargetMode="External"/><Relationship Id="rId4" Type="http://schemas.openxmlformats.org/officeDocument/2006/relationships/hyperlink" Target="https://www.youtube.com/watch?v=9JXHa5mM8b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2.tiff"/><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2.tiff"/><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tiff"/><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53.xml.rels><?xml version="1.0" encoding="UTF-8" standalone="yes"?>
<Relationships xmlns="http://schemas.openxmlformats.org/package/2006/relationships"><Relationship Id="rId3" Type="http://schemas.openxmlformats.org/officeDocument/2006/relationships/hyperlink" Target="https://www.youtube.com/watch?v=3_6mP_vLU5s&amp;t=7s" TargetMode="External"/><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youtube.com/channel/UCFI8inXSYttI8PVkEcSuD7g" TargetMode="External"/><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hyperlink" Target="https://www.youtube.com/watch?v=TyI_MBIBsPI" TargetMode="External"/><Relationship Id="rId1" Type="http://schemas.openxmlformats.org/officeDocument/2006/relationships/slideLayout" Target="../slideLayouts/slideLayout2.xml"/><Relationship Id="rId5" Type="http://schemas.openxmlformats.org/officeDocument/2006/relationships/image" Target="../media/image9.gif"/><Relationship Id="rId4" Type="http://schemas.openxmlformats.org/officeDocument/2006/relationships/image" Target="../media/image8.gif"/></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AF031-F958-A44A-8DE3-41779C9F7A7B}"/>
              </a:ext>
            </a:extLst>
          </p:cNvPr>
          <p:cNvSpPr>
            <a:spLocks noGrp="1"/>
          </p:cNvSpPr>
          <p:nvPr>
            <p:ph type="ctrTitle"/>
          </p:nvPr>
        </p:nvSpPr>
        <p:spPr>
          <a:xfrm>
            <a:off x="7145432" y="3702759"/>
            <a:ext cx="4188209" cy="2369195"/>
          </a:xfrm>
        </p:spPr>
        <p:txBody>
          <a:bodyPr anchor="t">
            <a:normAutofit/>
          </a:bodyPr>
          <a:lstStyle/>
          <a:p>
            <a:pPr>
              <a:lnSpc>
                <a:spcPct val="150000"/>
              </a:lnSpc>
            </a:pPr>
            <a:r>
              <a:rPr lang="en-US" sz="4800" dirty="0">
                <a:solidFill>
                  <a:srgbClr val="FF0000"/>
                </a:solidFill>
                <a:latin typeface="Neue Haas Grotesk Text Pro" panose="020B0504020202020204" pitchFamily="34" charset="77"/>
              </a:rPr>
              <a:t>STAGE 1</a:t>
            </a:r>
            <a:endParaRPr lang="en-US" sz="5400" dirty="0">
              <a:solidFill>
                <a:srgbClr val="FF0000"/>
              </a:solidFill>
              <a:latin typeface="Neue Haas Grotesk Text Pro" panose="020B0504020202020204" pitchFamily="34" charset="77"/>
            </a:endParaRPr>
          </a:p>
        </p:txBody>
      </p:sp>
      <p:sp>
        <p:nvSpPr>
          <p:cNvPr id="5" name="Title 1">
            <a:extLst>
              <a:ext uri="{FF2B5EF4-FFF2-40B4-BE49-F238E27FC236}">
                <a16:creationId xmlns:a16="http://schemas.microsoft.com/office/drawing/2014/main" id="{E92031AE-E592-2E48-A67E-01E77D5041C7}"/>
              </a:ext>
            </a:extLst>
          </p:cNvPr>
          <p:cNvSpPr txBox="1">
            <a:spLocks/>
          </p:cNvSpPr>
          <p:nvPr/>
        </p:nvSpPr>
        <p:spPr>
          <a:xfrm>
            <a:off x="-440950" y="3611108"/>
            <a:ext cx="5398278" cy="991337"/>
          </a:xfrm>
          <a:prstGeom prst="rect">
            <a:avLst/>
          </a:prstGeom>
        </p:spPr>
        <p:txBody>
          <a:bodyPr vert="horz" lIns="0" tIns="0" rIns="0" bIns="0" rtlCol="0" anchor="t">
            <a:normAutofit/>
          </a:bodyPr>
          <a:lstStyle>
            <a:lvl1pPr algn="ctr" defTabSz="914400" rtl="0" eaLnBrk="1" latinLnBrk="0" hangingPunct="1">
              <a:lnSpc>
                <a:spcPct val="100000"/>
              </a:lnSpc>
              <a:spcBef>
                <a:spcPct val="0"/>
              </a:spcBef>
              <a:buNone/>
              <a:defRPr sz="4000" b="1" i="0" kern="1200" cap="all" spc="750" baseline="0">
                <a:solidFill>
                  <a:schemeClr val="tx1"/>
                </a:solidFill>
                <a:latin typeface="+mj-lt"/>
                <a:ea typeface="+mj-ea"/>
                <a:cs typeface="+mj-cs"/>
              </a:defRPr>
            </a:lvl1pPr>
          </a:lstStyle>
          <a:p>
            <a:pPr>
              <a:lnSpc>
                <a:spcPct val="150000"/>
              </a:lnSpc>
            </a:pPr>
            <a:r>
              <a:rPr lang="en-US" sz="2800" b="0" dirty="0">
                <a:solidFill>
                  <a:srgbClr val="7030A0"/>
                </a:solidFill>
                <a:latin typeface="Neue Haas Grotesk Text Pro" panose="020B0504020202020204" pitchFamily="34" charset="77"/>
              </a:rPr>
              <a:t>MRS FLEMING</a:t>
            </a:r>
            <a:br>
              <a:rPr lang="en-US" sz="2800" b="0" dirty="0">
                <a:solidFill>
                  <a:srgbClr val="7030A0"/>
                </a:solidFill>
                <a:latin typeface="Neue Haas Grotesk Text Pro" panose="020B0504020202020204" pitchFamily="34" charset="77"/>
              </a:rPr>
            </a:br>
            <a:r>
              <a:rPr lang="en-US" sz="1100" b="0" dirty="0">
                <a:solidFill>
                  <a:srgbClr val="7030A0"/>
                </a:solidFill>
                <a:latin typeface="Neue Haas Grotesk Text Pro" panose="020B0504020202020204" pitchFamily="34" charset="77"/>
              </a:rPr>
              <a:t>(ASSISTANT PRINCIPAL)</a:t>
            </a:r>
            <a:endParaRPr lang="en-US" sz="6000" b="0" dirty="0">
              <a:solidFill>
                <a:srgbClr val="7030A0"/>
              </a:solidFill>
              <a:latin typeface="Neue Haas Grotesk Text Pro" panose="020B0504020202020204" pitchFamily="34" charset="77"/>
            </a:endParaRPr>
          </a:p>
        </p:txBody>
      </p:sp>
      <p:sp>
        <p:nvSpPr>
          <p:cNvPr id="6" name="Title 1">
            <a:extLst>
              <a:ext uri="{FF2B5EF4-FFF2-40B4-BE49-F238E27FC236}">
                <a16:creationId xmlns:a16="http://schemas.microsoft.com/office/drawing/2014/main" id="{28027F80-FA08-2F4C-8EE9-33E806B916A1}"/>
              </a:ext>
            </a:extLst>
          </p:cNvPr>
          <p:cNvSpPr txBox="1">
            <a:spLocks/>
          </p:cNvSpPr>
          <p:nvPr/>
        </p:nvSpPr>
        <p:spPr>
          <a:xfrm rot="1959886">
            <a:off x="-531273" y="2192053"/>
            <a:ext cx="7225022" cy="634077"/>
          </a:xfrm>
          <a:prstGeom prst="rect">
            <a:avLst/>
          </a:prstGeom>
        </p:spPr>
        <p:txBody>
          <a:bodyPr vert="horz" lIns="0" tIns="0" rIns="0" bIns="0" rtlCol="0" anchor="t">
            <a:normAutofit/>
          </a:bodyPr>
          <a:lstStyle>
            <a:lvl1pPr algn="ctr" defTabSz="914400" rtl="0" eaLnBrk="1" latinLnBrk="0" hangingPunct="1">
              <a:lnSpc>
                <a:spcPct val="100000"/>
              </a:lnSpc>
              <a:spcBef>
                <a:spcPct val="0"/>
              </a:spcBef>
              <a:buNone/>
              <a:defRPr sz="4000" b="1" i="0" kern="1200" cap="all" spc="750" baseline="0">
                <a:solidFill>
                  <a:schemeClr val="tx1"/>
                </a:solidFill>
                <a:latin typeface="+mj-lt"/>
                <a:ea typeface="+mj-ea"/>
                <a:cs typeface="+mj-cs"/>
              </a:defRPr>
            </a:lvl1pPr>
          </a:lstStyle>
          <a:p>
            <a:pPr>
              <a:lnSpc>
                <a:spcPct val="150000"/>
              </a:lnSpc>
            </a:pPr>
            <a:r>
              <a:rPr lang="en-US" sz="2000" b="0" dirty="0">
                <a:latin typeface="Neue Haas Grotesk Text Pro" panose="020B0504020202020204" pitchFamily="34" charset="77"/>
              </a:rPr>
              <a:t>MRS MAZLOUM/ MRS ENRIGHT</a:t>
            </a:r>
            <a:endParaRPr lang="en-US" sz="4800" b="0" dirty="0">
              <a:latin typeface="Neue Haas Grotesk Text Pro" panose="020B0504020202020204" pitchFamily="34" charset="77"/>
            </a:endParaRPr>
          </a:p>
        </p:txBody>
      </p:sp>
      <p:sp>
        <p:nvSpPr>
          <p:cNvPr id="7" name="Title 1">
            <a:extLst>
              <a:ext uri="{FF2B5EF4-FFF2-40B4-BE49-F238E27FC236}">
                <a16:creationId xmlns:a16="http://schemas.microsoft.com/office/drawing/2014/main" id="{56EF6AF0-398C-954D-9DB2-C9DE444045C4}"/>
              </a:ext>
            </a:extLst>
          </p:cNvPr>
          <p:cNvSpPr txBox="1">
            <a:spLocks/>
          </p:cNvSpPr>
          <p:nvPr/>
        </p:nvSpPr>
        <p:spPr>
          <a:xfrm rot="19944611">
            <a:off x="8908548" y="1050824"/>
            <a:ext cx="4254057" cy="450167"/>
          </a:xfrm>
          <a:prstGeom prst="rect">
            <a:avLst/>
          </a:prstGeom>
        </p:spPr>
        <p:txBody>
          <a:bodyPr vert="horz" lIns="0" tIns="0" rIns="0" bIns="0" rtlCol="0" anchor="t">
            <a:normAutofit/>
          </a:bodyPr>
          <a:lstStyle>
            <a:lvl1pPr algn="ctr" defTabSz="914400" rtl="0" eaLnBrk="1" latinLnBrk="0" hangingPunct="1">
              <a:lnSpc>
                <a:spcPct val="100000"/>
              </a:lnSpc>
              <a:spcBef>
                <a:spcPct val="0"/>
              </a:spcBef>
              <a:buNone/>
              <a:defRPr sz="4000" b="1" i="0" kern="1200" cap="all" spc="750" baseline="0">
                <a:solidFill>
                  <a:schemeClr val="tx1"/>
                </a:solidFill>
                <a:latin typeface="+mj-lt"/>
                <a:ea typeface="+mj-ea"/>
                <a:cs typeface="+mj-cs"/>
              </a:defRPr>
            </a:lvl1pPr>
          </a:lstStyle>
          <a:p>
            <a:pPr>
              <a:lnSpc>
                <a:spcPct val="150000"/>
              </a:lnSpc>
            </a:pPr>
            <a:r>
              <a:rPr lang="en-US" sz="1800" b="0" dirty="0">
                <a:solidFill>
                  <a:schemeClr val="bg1"/>
                </a:solidFill>
                <a:latin typeface="Neue Haas Grotesk Text Pro" panose="020B0504020202020204" pitchFamily="34" charset="77"/>
              </a:rPr>
              <a:t>MS ROBINSON</a:t>
            </a:r>
            <a:endParaRPr lang="en-US" sz="4400" b="0" dirty="0">
              <a:solidFill>
                <a:schemeClr val="bg1"/>
              </a:solidFill>
              <a:latin typeface="Neue Haas Grotesk Text Pro" panose="020B0504020202020204" pitchFamily="34" charset="77"/>
            </a:endParaRPr>
          </a:p>
        </p:txBody>
      </p:sp>
      <p:sp>
        <p:nvSpPr>
          <p:cNvPr id="8" name="Title 1">
            <a:extLst>
              <a:ext uri="{FF2B5EF4-FFF2-40B4-BE49-F238E27FC236}">
                <a16:creationId xmlns:a16="http://schemas.microsoft.com/office/drawing/2014/main" id="{6D19EB81-C815-EF42-8268-AA9CF32DABD5}"/>
              </a:ext>
            </a:extLst>
          </p:cNvPr>
          <p:cNvSpPr txBox="1">
            <a:spLocks/>
          </p:cNvSpPr>
          <p:nvPr/>
        </p:nvSpPr>
        <p:spPr>
          <a:xfrm rot="173109">
            <a:off x="602622" y="5310418"/>
            <a:ext cx="5041839" cy="1128969"/>
          </a:xfrm>
          <a:prstGeom prst="rect">
            <a:avLst/>
          </a:prstGeom>
        </p:spPr>
        <p:txBody>
          <a:bodyPr vert="horz" lIns="0" tIns="0" rIns="0" bIns="0" rtlCol="0" anchor="t">
            <a:normAutofit/>
          </a:bodyPr>
          <a:lstStyle>
            <a:lvl1pPr algn="ctr" defTabSz="914400" rtl="0" eaLnBrk="1" latinLnBrk="0" hangingPunct="1">
              <a:lnSpc>
                <a:spcPct val="100000"/>
              </a:lnSpc>
              <a:spcBef>
                <a:spcPct val="0"/>
              </a:spcBef>
              <a:buNone/>
              <a:defRPr sz="4000" b="1" i="0" kern="1200" cap="all" spc="750" baseline="0">
                <a:solidFill>
                  <a:schemeClr val="tx1"/>
                </a:solidFill>
                <a:latin typeface="+mj-lt"/>
                <a:ea typeface="+mj-ea"/>
                <a:cs typeface="+mj-cs"/>
              </a:defRPr>
            </a:lvl1pPr>
          </a:lstStyle>
          <a:p>
            <a:pPr>
              <a:lnSpc>
                <a:spcPct val="150000"/>
              </a:lnSpc>
            </a:pPr>
            <a:r>
              <a:rPr lang="en-US" sz="1800" b="0" dirty="0">
                <a:solidFill>
                  <a:schemeClr val="bg1"/>
                </a:solidFill>
                <a:latin typeface="Neue Haas Grotesk Text Pro" panose="020B0504020202020204" pitchFamily="34" charset="77"/>
              </a:rPr>
              <a:t>MISS HOLDSWORTH</a:t>
            </a:r>
            <a:endParaRPr lang="en-US" sz="4400" b="0" dirty="0">
              <a:solidFill>
                <a:schemeClr val="bg1"/>
              </a:solidFill>
              <a:latin typeface="Neue Haas Grotesk Text Pro" panose="020B0504020202020204" pitchFamily="34" charset="77"/>
            </a:endParaRPr>
          </a:p>
        </p:txBody>
      </p:sp>
      <p:sp>
        <p:nvSpPr>
          <p:cNvPr id="9" name="Title 1">
            <a:extLst>
              <a:ext uri="{FF2B5EF4-FFF2-40B4-BE49-F238E27FC236}">
                <a16:creationId xmlns:a16="http://schemas.microsoft.com/office/drawing/2014/main" id="{49B4FCF7-3B00-5249-B5C2-5B4F801363C3}"/>
              </a:ext>
            </a:extLst>
          </p:cNvPr>
          <p:cNvSpPr txBox="1">
            <a:spLocks/>
          </p:cNvSpPr>
          <p:nvPr/>
        </p:nvSpPr>
        <p:spPr>
          <a:xfrm rot="4197338">
            <a:off x="4467094" y="1191012"/>
            <a:ext cx="3257809" cy="633991"/>
          </a:xfrm>
          <a:prstGeom prst="rect">
            <a:avLst/>
          </a:prstGeom>
        </p:spPr>
        <p:txBody>
          <a:bodyPr vert="horz" lIns="0" tIns="0" rIns="0" bIns="0" rtlCol="0" anchor="t">
            <a:normAutofit/>
          </a:bodyPr>
          <a:lstStyle>
            <a:lvl1pPr algn="ctr" defTabSz="914400" rtl="0" eaLnBrk="1" latinLnBrk="0" hangingPunct="1">
              <a:lnSpc>
                <a:spcPct val="100000"/>
              </a:lnSpc>
              <a:spcBef>
                <a:spcPct val="0"/>
              </a:spcBef>
              <a:buNone/>
              <a:defRPr sz="4000" b="1" i="0" kern="1200" cap="all" spc="750" baseline="0">
                <a:solidFill>
                  <a:schemeClr val="tx1"/>
                </a:solidFill>
                <a:latin typeface="+mj-lt"/>
                <a:ea typeface="+mj-ea"/>
                <a:cs typeface="+mj-cs"/>
              </a:defRPr>
            </a:lvl1pPr>
          </a:lstStyle>
          <a:p>
            <a:pPr>
              <a:lnSpc>
                <a:spcPct val="150000"/>
              </a:lnSpc>
            </a:pPr>
            <a:r>
              <a:rPr lang="en-US" sz="2000" b="0" dirty="0">
                <a:latin typeface="Neue Haas Grotesk Text Pro" panose="020B0504020202020204" pitchFamily="34" charset="77"/>
              </a:rPr>
              <a:t>MISS MORATA</a:t>
            </a:r>
          </a:p>
        </p:txBody>
      </p:sp>
      <p:sp>
        <p:nvSpPr>
          <p:cNvPr id="11" name="Title 1">
            <a:extLst>
              <a:ext uri="{FF2B5EF4-FFF2-40B4-BE49-F238E27FC236}">
                <a16:creationId xmlns:a16="http://schemas.microsoft.com/office/drawing/2014/main" id="{9788E983-6F6C-284D-930C-0CBAF7F28CEA}"/>
              </a:ext>
            </a:extLst>
          </p:cNvPr>
          <p:cNvSpPr txBox="1">
            <a:spLocks/>
          </p:cNvSpPr>
          <p:nvPr/>
        </p:nvSpPr>
        <p:spPr>
          <a:xfrm rot="5864165">
            <a:off x="6007805" y="581950"/>
            <a:ext cx="2536881" cy="1013371"/>
          </a:xfrm>
          <a:prstGeom prst="rect">
            <a:avLst/>
          </a:prstGeom>
        </p:spPr>
        <p:txBody>
          <a:bodyPr vert="horz" lIns="0" tIns="0" rIns="0" bIns="0" rtlCol="0" anchor="t">
            <a:normAutofit/>
          </a:bodyPr>
          <a:lstStyle>
            <a:lvl1pPr algn="ctr" defTabSz="914400" rtl="0" eaLnBrk="1" latinLnBrk="0" hangingPunct="1">
              <a:lnSpc>
                <a:spcPct val="100000"/>
              </a:lnSpc>
              <a:spcBef>
                <a:spcPct val="0"/>
              </a:spcBef>
              <a:buNone/>
              <a:defRPr sz="4000" b="1" i="0" kern="1200" cap="all" spc="750" baseline="0">
                <a:solidFill>
                  <a:schemeClr val="tx1"/>
                </a:solidFill>
                <a:latin typeface="+mj-lt"/>
                <a:ea typeface="+mj-ea"/>
                <a:cs typeface="+mj-cs"/>
              </a:defRPr>
            </a:lvl1pPr>
          </a:lstStyle>
          <a:p>
            <a:pPr>
              <a:lnSpc>
                <a:spcPct val="150000"/>
              </a:lnSpc>
            </a:pPr>
            <a:r>
              <a:rPr lang="en-US" sz="1800" b="0" dirty="0">
                <a:latin typeface="Neue Haas Grotesk Text Pro" panose="020B0504020202020204" pitchFamily="34" charset="77"/>
              </a:rPr>
              <a:t>MISS UNAL</a:t>
            </a:r>
            <a:endParaRPr lang="en-US" sz="4400" b="0" dirty="0">
              <a:latin typeface="Neue Haas Grotesk Text Pro" panose="020B0504020202020204" pitchFamily="34" charset="77"/>
            </a:endParaRPr>
          </a:p>
        </p:txBody>
      </p:sp>
      <p:sp>
        <p:nvSpPr>
          <p:cNvPr id="28" name="Rectangle 27">
            <a:extLst>
              <a:ext uri="{FF2B5EF4-FFF2-40B4-BE49-F238E27FC236}">
                <a16:creationId xmlns:a16="http://schemas.microsoft.com/office/drawing/2014/main" id="{D2BA9E17-535F-704B-AA9A-47947EC90CF8}"/>
              </a:ext>
            </a:extLst>
          </p:cNvPr>
          <p:cNvSpPr/>
          <p:nvPr/>
        </p:nvSpPr>
        <p:spPr>
          <a:xfrm>
            <a:off x="-41562" y="-11846"/>
            <a:ext cx="12233561" cy="69489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194" name="Picture 2" descr="Moon with happy face on space galaxy theme background 2156411 Vector Art at  Vecteezy">
            <a:extLst>
              <a:ext uri="{FF2B5EF4-FFF2-40B4-BE49-F238E27FC236}">
                <a16:creationId xmlns:a16="http://schemas.microsoft.com/office/drawing/2014/main" id="{411B3B96-BCAA-3943-9AD2-53E0B3C0BE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7527" y="-51754"/>
            <a:ext cx="9441732" cy="690975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CFE500D4-7C7B-044A-B843-B9CC8D2F7C77}"/>
              </a:ext>
            </a:extLst>
          </p:cNvPr>
          <p:cNvSpPr txBox="1"/>
          <p:nvPr/>
        </p:nvSpPr>
        <p:spPr>
          <a:xfrm>
            <a:off x="4957328" y="3298767"/>
            <a:ext cx="2634963" cy="1138773"/>
          </a:xfrm>
          <a:prstGeom prst="rect">
            <a:avLst/>
          </a:prstGeom>
          <a:noFill/>
        </p:spPr>
        <p:txBody>
          <a:bodyPr wrap="square" rtlCol="0">
            <a:spAutoFit/>
          </a:bodyPr>
          <a:lstStyle/>
          <a:p>
            <a:pPr algn="ctr"/>
            <a:r>
              <a:rPr lang="en-US" sz="4400" b="1" dirty="0"/>
              <a:t>STAGE 1</a:t>
            </a:r>
          </a:p>
          <a:p>
            <a:pPr algn="ctr"/>
            <a:r>
              <a:rPr lang="en-US" sz="1200" b="1" dirty="0"/>
              <a:t>CAN YOU FIND YOUR TEACHER’S NAME?</a:t>
            </a:r>
          </a:p>
        </p:txBody>
      </p:sp>
      <p:sp>
        <p:nvSpPr>
          <p:cNvPr id="30" name="TextBox 29">
            <a:extLst>
              <a:ext uri="{FF2B5EF4-FFF2-40B4-BE49-F238E27FC236}">
                <a16:creationId xmlns:a16="http://schemas.microsoft.com/office/drawing/2014/main" id="{26A9CFE5-7E34-924E-AD45-63E634A110A3}"/>
              </a:ext>
            </a:extLst>
          </p:cNvPr>
          <p:cNvSpPr txBox="1"/>
          <p:nvPr/>
        </p:nvSpPr>
        <p:spPr>
          <a:xfrm rot="19296617">
            <a:off x="7970508" y="661398"/>
            <a:ext cx="1183409" cy="276999"/>
          </a:xfrm>
          <a:prstGeom prst="rect">
            <a:avLst/>
          </a:prstGeom>
          <a:noFill/>
        </p:spPr>
        <p:txBody>
          <a:bodyPr wrap="square" rtlCol="0">
            <a:spAutoFit/>
          </a:bodyPr>
          <a:lstStyle/>
          <a:p>
            <a:r>
              <a:rPr lang="en-US" sz="1200" dirty="0"/>
              <a:t>MISS ENRIGHT</a:t>
            </a:r>
          </a:p>
        </p:txBody>
      </p:sp>
      <p:sp>
        <p:nvSpPr>
          <p:cNvPr id="31" name="TextBox 30">
            <a:extLst>
              <a:ext uri="{FF2B5EF4-FFF2-40B4-BE49-F238E27FC236}">
                <a16:creationId xmlns:a16="http://schemas.microsoft.com/office/drawing/2014/main" id="{57B9F5B2-3CF5-574F-AB36-CAA6CCC9FF2E}"/>
              </a:ext>
            </a:extLst>
          </p:cNvPr>
          <p:cNvSpPr txBox="1"/>
          <p:nvPr/>
        </p:nvSpPr>
        <p:spPr>
          <a:xfrm>
            <a:off x="5574709" y="6266955"/>
            <a:ext cx="845128" cy="523220"/>
          </a:xfrm>
          <a:prstGeom prst="rect">
            <a:avLst/>
          </a:prstGeom>
          <a:noFill/>
        </p:spPr>
        <p:txBody>
          <a:bodyPr wrap="square" rtlCol="0">
            <a:spAutoFit/>
          </a:bodyPr>
          <a:lstStyle/>
          <a:p>
            <a:pPr algn="ctr"/>
            <a:r>
              <a:rPr lang="en-US" sz="1400" dirty="0" err="1"/>
              <a:t>Mrs</a:t>
            </a:r>
            <a:r>
              <a:rPr lang="en-US" sz="1400" dirty="0"/>
              <a:t> Mazloum</a:t>
            </a:r>
          </a:p>
        </p:txBody>
      </p:sp>
      <p:sp>
        <p:nvSpPr>
          <p:cNvPr id="32" name="TextBox 31">
            <a:extLst>
              <a:ext uri="{FF2B5EF4-FFF2-40B4-BE49-F238E27FC236}">
                <a16:creationId xmlns:a16="http://schemas.microsoft.com/office/drawing/2014/main" id="{DCCAA960-4918-C542-A7A1-5C009B556588}"/>
              </a:ext>
            </a:extLst>
          </p:cNvPr>
          <p:cNvSpPr txBox="1"/>
          <p:nvPr/>
        </p:nvSpPr>
        <p:spPr>
          <a:xfrm>
            <a:off x="2102798" y="719303"/>
            <a:ext cx="2352391" cy="369332"/>
          </a:xfrm>
          <a:prstGeom prst="rect">
            <a:avLst/>
          </a:prstGeom>
          <a:noFill/>
        </p:spPr>
        <p:txBody>
          <a:bodyPr wrap="square" rtlCol="0">
            <a:spAutoFit/>
          </a:bodyPr>
          <a:lstStyle/>
          <a:p>
            <a:r>
              <a:rPr lang="en-US" dirty="0" err="1"/>
              <a:t>Ms</a:t>
            </a:r>
            <a:r>
              <a:rPr lang="en-US" dirty="0"/>
              <a:t> Holdsworth</a:t>
            </a:r>
          </a:p>
        </p:txBody>
      </p:sp>
      <p:sp>
        <p:nvSpPr>
          <p:cNvPr id="33" name="TextBox 32">
            <a:extLst>
              <a:ext uri="{FF2B5EF4-FFF2-40B4-BE49-F238E27FC236}">
                <a16:creationId xmlns:a16="http://schemas.microsoft.com/office/drawing/2014/main" id="{4FB882D6-39D4-0B40-B411-0BBB6A3A76BA}"/>
              </a:ext>
            </a:extLst>
          </p:cNvPr>
          <p:cNvSpPr txBox="1"/>
          <p:nvPr/>
        </p:nvSpPr>
        <p:spPr>
          <a:xfrm>
            <a:off x="8104671" y="2016170"/>
            <a:ext cx="1052945" cy="369332"/>
          </a:xfrm>
          <a:prstGeom prst="rect">
            <a:avLst/>
          </a:prstGeom>
          <a:noFill/>
        </p:spPr>
        <p:txBody>
          <a:bodyPr wrap="square" rtlCol="0">
            <a:spAutoFit/>
          </a:bodyPr>
          <a:lstStyle/>
          <a:p>
            <a:r>
              <a:rPr lang="en-US" dirty="0"/>
              <a:t>Miss Unal</a:t>
            </a:r>
          </a:p>
        </p:txBody>
      </p:sp>
      <p:sp>
        <p:nvSpPr>
          <p:cNvPr id="34" name="TextBox 33">
            <a:extLst>
              <a:ext uri="{FF2B5EF4-FFF2-40B4-BE49-F238E27FC236}">
                <a16:creationId xmlns:a16="http://schemas.microsoft.com/office/drawing/2014/main" id="{B926FA43-D45A-2F45-AFA8-D32F72359485}"/>
              </a:ext>
            </a:extLst>
          </p:cNvPr>
          <p:cNvSpPr txBox="1"/>
          <p:nvPr/>
        </p:nvSpPr>
        <p:spPr>
          <a:xfrm>
            <a:off x="2369706" y="2011639"/>
            <a:ext cx="1191491" cy="646331"/>
          </a:xfrm>
          <a:prstGeom prst="rect">
            <a:avLst/>
          </a:prstGeom>
          <a:noFill/>
        </p:spPr>
        <p:txBody>
          <a:bodyPr wrap="square" rtlCol="0">
            <a:spAutoFit/>
          </a:bodyPr>
          <a:lstStyle/>
          <a:p>
            <a:pPr algn="ctr"/>
            <a:r>
              <a:rPr lang="en-US" dirty="0" err="1"/>
              <a:t>Mrs</a:t>
            </a:r>
            <a:r>
              <a:rPr lang="en-US" dirty="0"/>
              <a:t> Fleming</a:t>
            </a:r>
          </a:p>
        </p:txBody>
      </p:sp>
      <p:sp>
        <p:nvSpPr>
          <p:cNvPr id="35" name="TextBox 34">
            <a:extLst>
              <a:ext uri="{FF2B5EF4-FFF2-40B4-BE49-F238E27FC236}">
                <a16:creationId xmlns:a16="http://schemas.microsoft.com/office/drawing/2014/main" id="{B90CA34F-9643-4742-91A8-B4D8A1170F67}"/>
              </a:ext>
            </a:extLst>
          </p:cNvPr>
          <p:cNvSpPr txBox="1"/>
          <p:nvPr/>
        </p:nvSpPr>
        <p:spPr>
          <a:xfrm>
            <a:off x="7102060" y="5045336"/>
            <a:ext cx="980462" cy="646331"/>
          </a:xfrm>
          <a:prstGeom prst="rect">
            <a:avLst/>
          </a:prstGeom>
          <a:noFill/>
        </p:spPr>
        <p:txBody>
          <a:bodyPr wrap="square" rtlCol="0">
            <a:spAutoFit/>
          </a:bodyPr>
          <a:lstStyle/>
          <a:p>
            <a:pPr algn="ctr"/>
            <a:r>
              <a:rPr lang="en-US" dirty="0" err="1"/>
              <a:t>Ms</a:t>
            </a:r>
            <a:r>
              <a:rPr lang="en-US" dirty="0"/>
              <a:t> Robinson</a:t>
            </a:r>
          </a:p>
        </p:txBody>
      </p:sp>
      <p:sp>
        <p:nvSpPr>
          <p:cNvPr id="36" name="TextBox 35">
            <a:extLst>
              <a:ext uri="{FF2B5EF4-FFF2-40B4-BE49-F238E27FC236}">
                <a16:creationId xmlns:a16="http://schemas.microsoft.com/office/drawing/2014/main" id="{E664B2C2-DC8E-D048-8C4B-79AE827CC06F}"/>
              </a:ext>
            </a:extLst>
          </p:cNvPr>
          <p:cNvSpPr txBox="1"/>
          <p:nvPr/>
        </p:nvSpPr>
        <p:spPr>
          <a:xfrm>
            <a:off x="10017911" y="4241025"/>
            <a:ext cx="991812" cy="646331"/>
          </a:xfrm>
          <a:prstGeom prst="rect">
            <a:avLst/>
          </a:prstGeom>
          <a:noFill/>
        </p:spPr>
        <p:txBody>
          <a:bodyPr wrap="square" rtlCol="0">
            <a:spAutoFit/>
          </a:bodyPr>
          <a:lstStyle/>
          <a:p>
            <a:pPr algn="ctr"/>
            <a:r>
              <a:rPr lang="en-US" dirty="0"/>
              <a:t>Miss Morata</a:t>
            </a:r>
          </a:p>
        </p:txBody>
      </p:sp>
    </p:spTree>
    <p:extLst>
      <p:ext uri="{BB962C8B-B14F-4D97-AF65-F5344CB8AC3E}">
        <p14:creationId xmlns:p14="http://schemas.microsoft.com/office/powerpoint/2010/main" val="3454548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0BF4A1-714C-419E-A19F-578DE93BE0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F91A9BD-D57F-4941-931F-40597AB3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409317"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54DB264-9467-4730-B9E9-C9A97DD669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90128" y="3609527"/>
            <a:ext cx="2458347" cy="4038601"/>
          </a:xfrm>
          <a:prstGeom prst="rect">
            <a:avLst/>
          </a:prstGeom>
          <a:gradFill>
            <a:gsLst>
              <a:gs pos="0">
                <a:schemeClr val="accent5">
                  <a:lumMod val="60000"/>
                  <a:lumOff val="40000"/>
                  <a:alpha val="0"/>
                </a:schemeClr>
              </a:gs>
              <a:gs pos="99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BB097F88-2120-47B4-B891-5B28F66BBD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64227" y="1757079"/>
            <a:ext cx="3900088" cy="4178958"/>
          </a:xfrm>
          <a:custGeom>
            <a:avLst/>
            <a:gdLst>
              <a:gd name="connsiteX0" fmla="*/ 2431956 w 3900088"/>
              <a:gd name="connsiteY0" fmla="*/ 93939 h 4178958"/>
              <a:gd name="connsiteX1" fmla="*/ 3900088 w 3900088"/>
              <a:gd name="connsiteY1" fmla="*/ 2089479 h 4178958"/>
              <a:gd name="connsiteX2" fmla="*/ 1810609 w 3900088"/>
              <a:gd name="connsiteY2" fmla="*/ 4178958 h 4178958"/>
              <a:gd name="connsiteX3" fmla="*/ 77980 w 3900088"/>
              <a:gd name="connsiteY3" fmla="*/ 3257727 h 4178958"/>
              <a:gd name="connsiteX4" fmla="*/ 0 w 3900088"/>
              <a:gd name="connsiteY4" fmla="*/ 3129367 h 4178958"/>
              <a:gd name="connsiteX5" fmla="*/ 831517 w 3900088"/>
              <a:gd name="connsiteY5" fmla="*/ 244059 h 4178958"/>
              <a:gd name="connsiteX6" fmla="*/ 997290 w 3900088"/>
              <a:gd name="connsiteY6" fmla="*/ 164202 h 4178958"/>
              <a:gd name="connsiteX7" fmla="*/ 1810609 w 3900088"/>
              <a:gd name="connsiteY7" fmla="*/ 0 h 4178958"/>
              <a:gd name="connsiteX8" fmla="*/ 2431956 w 3900088"/>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088" h="4178958">
                <a:moveTo>
                  <a:pt x="2431956" y="93939"/>
                </a:moveTo>
                <a:cubicBezTo>
                  <a:pt x="3282517" y="358491"/>
                  <a:pt x="3900088" y="1151865"/>
                  <a:pt x="3900088" y="2089479"/>
                </a:cubicBezTo>
                <a:cubicBezTo>
                  <a:pt x="3900088" y="3243466"/>
                  <a:pt x="2964596" y="4178958"/>
                  <a:pt x="1810609" y="4178958"/>
                </a:cubicBezTo>
                <a:cubicBezTo>
                  <a:pt x="1089367" y="4178958"/>
                  <a:pt x="453475" y="3813531"/>
                  <a:pt x="77980" y="3257727"/>
                </a:cubicBezTo>
                <a:lnTo>
                  <a:pt x="0" y="3129367"/>
                </a:lnTo>
                <a:lnTo>
                  <a:pt x="831517" y="244059"/>
                </a:lnTo>
                <a:lnTo>
                  <a:pt x="997290" y="164202"/>
                </a:lnTo>
                <a:cubicBezTo>
                  <a:pt x="1247271" y="58468"/>
                  <a:pt x="1522112" y="0"/>
                  <a:pt x="1810609" y="0"/>
                </a:cubicBezTo>
                <a:cubicBezTo>
                  <a:pt x="2026982" y="0"/>
                  <a:pt x="2235673" y="32888"/>
                  <a:pt x="2431956" y="93939"/>
                </a:cubicBezTo>
                <a:close/>
              </a:path>
            </a:pathLst>
          </a:custGeom>
          <a:gradFill>
            <a:gsLst>
              <a:gs pos="36000">
                <a:schemeClr val="accent6">
                  <a:lumMod val="60000"/>
                  <a:lumOff val="40000"/>
                  <a:alpha val="6000"/>
                </a:schemeClr>
              </a:gs>
              <a:gs pos="100000">
                <a:schemeClr val="accent6">
                  <a:alpha val="2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Rectangle 16">
            <a:extLst>
              <a:ext uri="{FF2B5EF4-FFF2-40B4-BE49-F238E27FC236}">
                <a16:creationId xmlns:a16="http://schemas.microsoft.com/office/drawing/2014/main" id="{BF9338F5-05AB-4DC5-BD1C-1A9F26C38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0099" y="411154"/>
            <a:ext cx="4395601" cy="3581400"/>
          </a:xfrm>
          <a:prstGeom prst="rect">
            <a:avLst/>
          </a:prstGeom>
          <a:gradFill>
            <a:gsLst>
              <a:gs pos="0">
                <a:schemeClr val="accent5">
                  <a:alpha val="29000"/>
                </a:schemeClr>
              </a:gs>
              <a:gs pos="100000">
                <a:schemeClr val="accent4">
                  <a:alpha val="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38FF2E-FDE5-B742-8BB1-21FED27A101C}"/>
              </a:ext>
            </a:extLst>
          </p:cNvPr>
          <p:cNvSpPr>
            <a:spLocks noGrp="1"/>
          </p:cNvSpPr>
          <p:nvPr>
            <p:ph type="title"/>
          </p:nvPr>
        </p:nvSpPr>
        <p:spPr>
          <a:xfrm>
            <a:off x="457200" y="868280"/>
            <a:ext cx="3390645" cy="3363597"/>
          </a:xfrm>
        </p:spPr>
        <p:txBody>
          <a:bodyPr>
            <a:normAutofit/>
          </a:bodyPr>
          <a:lstStyle/>
          <a:p>
            <a:pPr algn="r"/>
            <a:r>
              <a:rPr lang="en-US" sz="3000">
                <a:solidFill>
                  <a:schemeClr val="bg1"/>
                </a:solidFill>
              </a:rPr>
              <a:t>Mathematics</a:t>
            </a:r>
          </a:p>
        </p:txBody>
      </p:sp>
      <p:graphicFrame>
        <p:nvGraphicFramePr>
          <p:cNvPr id="5" name="Content Placeholder 2">
            <a:extLst>
              <a:ext uri="{FF2B5EF4-FFF2-40B4-BE49-F238E27FC236}">
                <a16:creationId xmlns:a16="http://schemas.microsoft.com/office/drawing/2014/main" id="{FA96A193-34B8-4551-82CB-22578FC3F954}"/>
              </a:ext>
            </a:extLst>
          </p:cNvPr>
          <p:cNvGraphicFramePr>
            <a:graphicFrameLocks noGrp="1"/>
          </p:cNvGraphicFramePr>
          <p:nvPr>
            <p:ph idx="1"/>
            <p:extLst>
              <p:ext uri="{D42A27DB-BD31-4B8C-83A1-F6EECF244321}">
                <p14:modId xmlns:p14="http://schemas.microsoft.com/office/powerpoint/2010/main" val="2470514638"/>
              </p:ext>
            </p:extLst>
          </p:nvPr>
        </p:nvGraphicFramePr>
        <p:xfrm>
          <a:off x="4494654" y="457200"/>
          <a:ext cx="7240146"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76741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315596D0-7A93-45AB-A289-2A2B141E0B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90F64BE-B6DF-4D20-9A3E-DAD003896C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0"/>
            <a:ext cx="4038601" cy="6866462"/>
          </a:xfrm>
          <a:prstGeom prst="rect">
            <a:avLst/>
          </a:prstGeom>
          <a:gradFill>
            <a:gsLst>
              <a:gs pos="0">
                <a:schemeClr val="accent5"/>
              </a:gs>
              <a:gs pos="100000">
                <a:schemeClr val="accent4">
                  <a:alpha val="55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299ACA5-1949-4821-8FA4-95A78A2097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5328" y="1633640"/>
            <a:ext cx="6866462" cy="3581401"/>
          </a:xfrm>
          <a:prstGeom prst="rect">
            <a:avLst/>
          </a:prstGeom>
          <a:gradFill>
            <a:gsLst>
              <a:gs pos="0">
                <a:schemeClr val="accent2"/>
              </a:gs>
              <a:gs pos="100000">
                <a:schemeClr val="accent5">
                  <a:alpha val="13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85559C2F-075A-49B7-8935-4591245136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32044"/>
            <a:ext cx="4038600" cy="4634418"/>
          </a:xfrm>
          <a:prstGeom prst="rect">
            <a:avLst/>
          </a:prstGeom>
          <a:gradFill>
            <a:gsLst>
              <a:gs pos="0">
                <a:schemeClr val="accent5">
                  <a:alpha val="36000"/>
                </a:schemeClr>
              </a:gs>
              <a:gs pos="67000">
                <a:schemeClr val="accent5">
                  <a:alpha val="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F29EBB-E060-6A43-AC5E-C5C7803F168C}"/>
              </a:ext>
            </a:extLst>
          </p:cNvPr>
          <p:cNvSpPr>
            <a:spLocks noGrp="1"/>
          </p:cNvSpPr>
          <p:nvPr>
            <p:ph type="title"/>
          </p:nvPr>
        </p:nvSpPr>
        <p:spPr>
          <a:xfrm>
            <a:off x="749493" y="2463419"/>
            <a:ext cx="2929372" cy="3145812"/>
          </a:xfrm>
        </p:spPr>
        <p:txBody>
          <a:bodyPr vert="horz" lIns="0" tIns="0" rIns="0" bIns="0" rtlCol="0" anchor="t">
            <a:normAutofit/>
          </a:bodyPr>
          <a:lstStyle/>
          <a:p>
            <a:r>
              <a:rPr lang="en-US" sz="3200" spc="750" dirty="0">
                <a:solidFill>
                  <a:schemeClr val="bg1"/>
                </a:solidFill>
              </a:rPr>
              <a:t>Task 2</a:t>
            </a:r>
            <a:br>
              <a:rPr lang="en-US" sz="3200" spc="750" dirty="0">
                <a:solidFill>
                  <a:schemeClr val="bg1"/>
                </a:solidFill>
              </a:rPr>
            </a:br>
            <a:br>
              <a:rPr lang="en-US" sz="3200" spc="750" dirty="0">
                <a:solidFill>
                  <a:schemeClr val="bg1"/>
                </a:solidFill>
              </a:rPr>
            </a:br>
            <a:r>
              <a:rPr lang="en-US" sz="1800" b="0" cap="none" spc="750" dirty="0">
                <a:solidFill>
                  <a:schemeClr val="bg1"/>
                </a:solidFill>
              </a:rPr>
              <a:t>Complete the worksheets and then do 3 activities on </a:t>
            </a:r>
            <a:r>
              <a:rPr lang="en-US" sz="1800" b="0" cap="none" spc="750" dirty="0" err="1">
                <a:solidFill>
                  <a:schemeClr val="bg1"/>
                </a:solidFill>
              </a:rPr>
              <a:t>mathletics</a:t>
            </a:r>
            <a:r>
              <a:rPr lang="en-US" sz="1800" b="0" cap="none" spc="750" dirty="0">
                <a:solidFill>
                  <a:schemeClr val="bg1"/>
                </a:solidFill>
              </a:rPr>
              <a:t> or </a:t>
            </a:r>
            <a:r>
              <a:rPr lang="en-US" sz="1800" b="0" cap="none" spc="750" dirty="0" err="1">
                <a:solidFill>
                  <a:schemeClr val="bg1"/>
                </a:solidFill>
              </a:rPr>
              <a:t>studyladder</a:t>
            </a:r>
            <a:r>
              <a:rPr lang="en-US" sz="1800" b="0" cap="none" spc="750" dirty="0">
                <a:solidFill>
                  <a:schemeClr val="bg1"/>
                </a:solidFill>
              </a:rPr>
              <a:t>.</a:t>
            </a:r>
            <a:endParaRPr lang="en-US" sz="3200" b="0" spc="750" dirty="0">
              <a:solidFill>
                <a:schemeClr val="bg1"/>
              </a:solidFill>
            </a:endParaRPr>
          </a:p>
        </p:txBody>
      </p:sp>
      <p:sp>
        <p:nvSpPr>
          <p:cNvPr id="3" name="Content Placeholder 2">
            <a:extLst>
              <a:ext uri="{FF2B5EF4-FFF2-40B4-BE49-F238E27FC236}">
                <a16:creationId xmlns:a16="http://schemas.microsoft.com/office/drawing/2014/main" id="{313E754D-ADD4-4A4E-AE09-F36BC195C4FE}"/>
              </a:ext>
            </a:extLst>
          </p:cNvPr>
          <p:cNvSpPr>
            <a:spLocks noGrp="1"/>
          </p:cNvSpPr>
          <p:nvPr>
            <p:ph idx="1"/>
          </p:nvPr>
        </p:nvSpPr>
        <p:spPr>
          <a:xfrm>
            <a:off x="764275" y="457199"/>
            <a:ext cx="3059580" cy="1549021"/>
          </a:xfrm>
        </p:spPr>
        <p:txBody>
          <a:bodyPr vert="horz" lIns="0" tIns="0" rIns="0" bIns="0" rtlCol="0" anchor="b">
            <a:normAutofit/>
          </a:bodyPr>
          <a:lstStyle/>
          <a:p>
            <a:pPr marL="0" indent="0">
              <a:lnSpc>
                <a:spcPct val="150000"/>
              </a:lnSpc>
              <a:buNone/>
            </a:pPr>
            <a:r>
              <a:rPr lang="en-US" sz="1200" b="1" cap="all" spc="600" dirty="0">
                <a:solidFill>
                  <a:schemeClr val="bg1"/>
                </a:solidFill>
              </a:rPr>
              <a:t>S u b t r a c t I o n</a:t>
            </a:r>
          </a:p>
        </p:txBody>
      </p:sp>
      <p:pic>
        <p:nvPicPr>
          <p:cNvPr id="6" name="Picture 5">
            <a:extLst>
              <a:ext uri="{FF2B5EF4-FFF2-40B4-BE49-F238E27FC236}">
                <a16:creationId xmlns:a16="http://schemas.microsoft.com/office/drawing/2014/main" id="{9EC3FCBF-79CA-6244-8E41-AEFFA9B56101}"/>
              </a:ext>
            </a:extLst>
          </p:cNvPr>
          <p:cNvPicPr>
            <a:picLocks noChangeAspect="1"/>
          </p:cNvPicPr>
          <p:nvPr/>
        </p:nvPicPr>
        <p:blipFill>
          <a:blip r:embed="rId2"/>
          <a:stretch>
            <a:fillRect/>
          </a:stretch>
        </p:blipFill>
        <p:spPr>
          <a:xfrm>
            <a:off x="4093721" y="838458"/>
            <a:ext cx="3541573" cy="5011772"/>
          </a:xfrm>
          <a:prstGeom prst="rect">
            <a:avLst/>
          </a:prstGeom>
        </p:spPr>
      </p:pic>
      <p:pic>
        <p:nvPicPr>
          <p:cNvPr id="7" name="Picture 6">
            <a:extLst>
              <a:ext uri="{FF2B5EF4-FFF2-40B4-BE49-F238E27FC236}">
                <a16:creationId xmlns:a16="http://schemas.microsoft.com/office/drawing/2014/main" id="{D8F5478C-6FC5-5B44-AD20-0679F4A95B0F}"/>
              </a:ext>
            </a:extLst>
          </p:cNvPr>
          <p:cNvPicPr>
            <a:picLocks noChangeAspect="1"/>
          </p:cNvPicPr>
          <p:nvPr/>
        </p:nvPicPr>
        <p:blipFill>
          <a:blip r:embed="rId3"/>
          <a:stretch>
            <a:fillRect/>
          </a:stretch>
        </p:blipFill>
        <p:spPr>
          <a:xfrm>
            <a:off x="7635295" y="998450"/>
            <a:ext cx="3428514" cy="4851780"/>
          </a:xfrm>
          <a:prstGeom prst="rect">
            <a:avLst/>
          </a:prstGeom>
        </p:spPr>
      </p:pic>
    </p:spTree>
    <p:extLst>
      <p:ext uri="{BB962C8B-B14F-4D97-AF65-F5344CB8AC3E}">
        <p14:creationId xmlns:p14="http://schemas.microsoft.com/office/powerpoint/2010/main" val="1892190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F10006E4-EE3F-4BA5-969B-9C1F4D2A5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descr="Packed Lunch Clipart - Png Download - Full Size Clipart (#5635198) -  PinClipart">
            <a:extLst>
              <a:ext uri="{FF2B5EF4-FFF2-40B4-BE49-F238E27FC236}">
                <a16:creationId xmlns:a16="http://schemas.microsoft.com/office/drawing/2014/main" id="{937ACCDF-7B01-B941-8EB5-452181591C8D}"/>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12935" b="9963"/>
          <a:stretch/>
        </p:blipFill>
        <p:spPr bwMode="auto">
          <a:xfrm>
            <a:off x="203952" y="1031012"/>
            <a:ext cx="5892947" cy="371437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Free Lunch Box Clipart, Download Free Lunch Box Clipart png images, Free  ClipArts on Clipart Library">
            <a:extLst>
              <a:ext uri="{FF2B5EF4-FFF2-40B4-BE49-F238E27FC236}">
                <a16:creationId xmlns:a16="http://schemas.microsoft.com/office/drawing/2014/main" id="{26B9728E-BA5F-5043-90BB-C98D1A3BAF6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1"/>
          <a:stretch/>
        </p:blipFill>
        <p:spPr bwMode="auto">
          <a:xfrm>
            <a:off x="6095999" y="1022332"/>
            <a:ext cx="5892049" cy="3714377"/>
          </a:xfrm>
          <a:prstGeom prst="rect">
            <a:avLst/>
          </a:prstGeom>
          <a:noFill/>
          <a:extLst>
            <a:ext uri="{909E8E84-426E-40DD-AFC4-6F175D3DCCD1}">
              <a14:hiddenFill xmlns:a14="http://schemas.microsoft.com/office/drawing/2010/main">
                <a:solidFill>
                  <a:srgbClr val="FFFFFF"/>
                </a:solidFill>
              </a14:hiddenFill>
            </a:ext>
          </a:extLst>
        </p:spPr>
      </p:pic>
      <p:sp>
        <p:nvSpPr>
          <p:cNvPr id="84" name="Rectangle 83">
            <a:extLst>
              <a:ext uri="{FF2B5EF4-FFF2-40B4-BE49-F238E27FC236}">
                <a16:creationId xmlns:a16="http://schemas.microsoft.com/office/drawing/2014/main" id="{9A222C1E-3704-4832-9C78-831C204757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57798"/>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B0048CD0-C1E3-408B-9997-95A7318C4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310073" y="-29845"/>
            <a:ext cx="1594272" cy="12192001"/>
          </a:xfrm>
          <a:prstGeom prst="rect">
            <a:avLst/>
          </a:prstGeom>
          <a:gradFill>
            <a:gsLst>
              <a:gs pos="16000">
                <a:schemeClr val="accent4">
                  <a:alpha val="0"/>
                </a:schemeClr>
              </a:gs>
              <a:gs pos="99000">
                <a:schemeClr val="accent4">
                  <a:alpha val="39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85716001-E153-41C3-B516-3B3DDE461C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9161" y="5266479"/>
            <a:ext cx="7792839" cy="1594270"/>
          </a:xfrm>
          <a:prstGeom prst="rect">
            <a:avLst/>
          </a:prstGeom>
          <a:gradFill>
            <a:gsLst>
              <a:gs pos="22000">
                <a:schemeClr val="accent2">
                  <a:alpha val="0"/>
                </a:schemeClr>
              </a:gs>
              <a:gs pos="99000">
                <a:schemeClr val="accent2">
                  <a:alpha val="50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393386AA-0F9F-47DB-B637-A39C50733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21976" y="4351124"/>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B9F5A1D1-F0AC-4E22-8131-2832810304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51243" y="5267265"/>
            <a:ext cx="9729549" cy="1131072"/>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4927A198-E21B-4641-8111-C9A62EFF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0" y="5257800"/>
            <a:ext cx="7921319"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06D30F-37F2-A843-982D-1269C850ABC3}"/>
              </a:ext>
            </a:extLst>
          </p:cNvPr>
          <p:cNvSpPr>
            <a:spLocks noGrp="1"/>
          </p:cNvSpPr>
          <p:nvPr>
            <p:ph type="title"/>
          </p:nvPr>
        </p:nvSpPr>
        <p:spPr>
          <a:xfrm>
            <a:off x="908941" y="5688106"/>
            <a:ext cx="9929017" cy="724654"/>
          </a:xfrm>
        </p:spPr>
        <p:txBody>
          <a:bodyPr vert="horz" lIns="0" tIns="0" rIns="0" bIns="0" rtlCol="0" anchor="ctr">
            <a:normAutofit/>
          </a:bodyPr>
          <a:lstStyle/>
          <a:p>
            <a:r>
              <a:rPr lang="en-US" sz="3200" spc="750">
                <a:solidFill>
                  <a:schemeClr val="bg1"/>
                </a:solidFill>
              </a:rPr>
              <a:t>Lunch break (40 minutes)</a:t>
            </a:r>
          </a:p>
        </p:txBody>
      </p:sp>
    </p:spTree>
    <p:extLst>
      <p:ext uri="{BB962C8B-B14F-4D97-AF65-F5344CB8AC3E}">
        <p14:creationId xmlns:p14="http://schemas.microsoft.com/office/powerpoint/2010/main" val="2155939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3CBB9B1-7B7D-4BA1-A1AF-572168B39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F2FF54-5777-9F49-A897-C7CFF7B5EC55}"/>
              </a:ext>
            </a:extLst>
          </p:cNvPr>
          <p:cNvSpPr>
            <a:spLocks noGrp="1"/>
          </p:cNvSpPr>
          <p:nvPr>
            <p:ph type="title"/>
          </p:nvPr>
        </p:nvSpPr>
        <p:spPr>
          <a:xfrm>
            <a:off x="845286" y="601469"/>
            <a:ext cx="10501423" cy="666940"/>
          </a:xfrm>
        </p:spPr>
        <p:txBody>
          <a:bodyPr anchor="b">
            <a:normAutofit/>
          </a:bodyPr>
          <a:lstStyle/>
          <a:p>
            <a:r>
              <a:rPr lang="en-US" sz="4000" dirty="0"/>
              <a:t>KLA</a:t>
            </a:r>
            <a:r>
              <a:rPr lang="en-US" sz="2800" dirty="0"/>
              <a:t> </a:t>
            </a:r>
            <a:r>
              <a:rPr lang="en-US" sz="4000" dirty="0"/>
              <a:t>- geography</a:t>
            </a:r>
            <a:endParaRPr lang="en-US" sz="2800" dirty="0"/>
          </a:p>
        </p:txBody>
      </p:sp>
      <p:sp>
        <p:nvSpPr>
          <p:cNvPr id="73" name="Rectangle 7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49257"/>
          </a:xfrm>
          <a:prstGeom prst="rect">
            <a:avLst/>
          </a:prstGeom>
          <a:gradFill>
            <a:gsLst>
              <a:gs pos="34000">
                <a:schemeClr val="accent4">
                  <a:alpha val="73000"/>
                </a:schemeClr>
              </a:gs>
              <a:gs pos="100000">
                <a:schemeClr val="accent5">
                  <a:alpha val="89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314"/>
            <a:ext cx="8115300" cy="449258"/>
          </a:xfrm>
          <a:prstGeom prst="rect">
            <a:avLst/>
          </a:prstGeom>
          <a:gradFill>
            <a:gsLst>
              <a:gs pos="22000">
                <a:schemeClr val="accent5">
                  <a:lumMod val="60000"/>
                  <a:lumOff val="40000"/>
                  <a:alpha val="55000"/>
                </a:schemeClr>
              </a:gs>
              <a:gs pos="9900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EDD4DDE-F338-3A45-9516-5FA30F109C25}"/>
              </a:ext>
            </a:extLst>
          </p:cNvPr>
          <p:cNvSpPr txBox="1"/>
          <p:nvPr/>
        </p:nvSpPr>
        <p:spPr>
          <a:xfrm>
            <a:off x="845285" y="4403962"/>
            <a:ext cx="5250714" cy="1477328"/>
          </a:xfrm>
          <a:prstGeom prst="rect">
            <a:avLst/>
          </a:prstGeom>
          <a:solidFill>
            <a:schemeClr val="accent6">
              <a:lumMod val="60000"/>
              <a:lumOff val="40000"/>
            </a:schemeClr>
          </a:solidFill>
        </p:spPr>
        <p:txBody>
          <a:bodyPr wrap="square" rtlCol="0">
            <a:spAutoFit/>
          </a:bodyPr>
          <a:lstStyle/>
          <a:p>
            <a:pPr lvl="0" algn="ctr"/>
            <a:br>
              <a:rPr lang="en-US" dirty="0">
                <a:solidFill>
                  <a:schemeClr val="bg1"/>
                </a:solidFill>
                <a:hlinkClick r:id="rId2">
                  <a:extLst>
                    <a:ext uri="{A12FA001-AC4F-418D-AE19-62706E023703}">
                      <ahyp:hlinkClr xmlns:ahyp="http://schemas.microsoft.com/office/drawing/2018/hyperlinkcolor" val="tx"/>
                    </a:ext>
                  </a:extLst>
                </a:hlinkClick>
              </a:rPr>
            </a:br>
            <a:r>
              <a:rPr lang="en-US" dirty="0">
                <a:solidFill>
                  <a:schemeClr val="bg1"/>
                </a:solidFill>
                <a:hlinkClick r:id="rId3">
                  <a:extLst>
                    <a:ext uri="{A12FA001-AC4F-418D-AE19-62706E023703}">
                      <ahyp:hlinkClr xmlns:ahyp="http://schemas.microsoft.com/office/drawing/2018/hyperlinkcolor" val="tx"/>
                    </a:ext>
                  </a:extLst>
                </a:hlinkClick>
              </a:rPr>
              <a:t>http://inq.co/class/9wg</a:t>
            </a:r>
            <a:endParaRPr lang="en-US" dirty="0">
              <a:solidFill>
                <a:schemeClr val="bg1"/>
              </a:solidFill>
            </a:endParaRPr>
          </a:p>
          <a:p>
            <a:pPr lvl="0" algn="ctr"/>
            <a:endParaRPr lang="en-US" dirty="0">
              <a:solidFill>
                <a:schemeClr val="bg1"/>
              </a:solidFill>
            </a:endParaRPr>
          </a:p>
          <a:p>
            <a:pPr lvl="0" algn="ctr"/>
            <a:r>
              <a:rPr lang="en-US" dirty="0"/>
              <a:t>Code: 9484</a:t>
            </a:r>
          </a:p>
          <a:p>
            <a:pPr algn="ctr"/>
            <a:endParaRPr lang="en-US" dirty="0"/>
          </a:p>
        </p:txBody>
      </p:sp>
      <p:sp>
        <p:nvSpPr>
          <p:cNvPr id="12" name="TextBox 11">
            <a:extLst>
              <a:ext uri="{FF2B5EF4-FFF2-40B4-BE49-F238E27FC236}">
                <a16:creationId xmlns:a16="http://schemas.microsoft.com/office/drawing/2014/main" id="{A3ED9D33-9BEB-A647-A98E-6D3D8BF7461D}"/>
              </a:ext>
            </a:extLst>
          </p:cNvPr>
          <p:cNvSpPr txBox="1"/>
          <p:nvPr/>
        </p:nvSpPr>
        <p:spPr>
          <a:xfrm>
            <a:off x="845286" y="1792812"/>
            <a:ext cx="5250714" cy="2585323"/>
          </a:xfrm>
          <a:prstGeom prst="rect">
            <a:avLst/>
          </a:prstGeom>
          <a:solidFill>
            <a:schemeClr val="accent5">
              <a:lumMod val="75000"/>
            </a:schemeClr>
          </a:solidFill>
        </p:spPr>
        <p:txBody>
          <a:bodyPr wrap="square" rtlCol="0">
            <a:spAutoFit/>
          </a:bodyPr>
          <a:lstStyle/>
          <a:p>
            <a:r>
              <a:rPr lang="en-AU" dirty="0">
                <a:solidFill>
                  <a:schemeClr val="bg1"/>
                </a:solidFill>
              </a:rPr>
              <a:t>Today’s lesson is on Park Designs. What features would the best parks have?</a:t>
            </a:r>
          </a:p>
          <a:p>
            <a:r>
              <a:rPr lang="en-AU" dirty="0">
                <a:solidFill>
                  <a:schemeClr val="bg1"/>
                </a:solidFill>
              </a:rPr>
              <a:t>You can use the website links to look at some features of parks in other places, including special needs parks and natural parks. Use the mind map to help you plan and then draw a map of your park on the worksheet. </a:t>
            </a:r>
          </a:p>
          <a:p>
            <a:br>
              <a:rPr lang="en-AU" dirty="0">
                <a:solidFill>
                  <a:schemeClr val="bg1"/>
                </a:solidFill>
              </a:rPr>
            </a:br>
            <a:endParaRPr lang="en-AU" dirty="0">
              <a:solidFill>
                <a:schemeClr val="bg1"/>
              </a:solidFill>
            </a:endParaRPr>
          </a:p>
          <a:p>
            <a:r>
              <a:rPr lang="en-AU" dirty="0">
                <a:solidFill>
                  <a:schemeClr val="bg1"/>
                </a:solidFill>
              </a:rPr>
              <a:t>Click the link below to take you to todays lesson.</a:t>
            </a:r>
          </a:p>
        </p:txBody>
      </p:sp>
      <p:pic>
        <p:nvPicPr>
          <p:cNvPr id="3" name="Picture 2">
            <a:extLst>
              <a:ext uri="{FF2B5EF4-FFF2-40B4-BE49-F238E27FC236}">
                <a16:creationId xmlns:a16="http://schemas.microsoft.com/office/drawing/2014/main" id="{BD4E86F1-04F7-4B41-8BDB-3E3BB4685E88}"/>
              </a:ext>
            </a:extLst>
          </p:cNvPr>
          <p:cNvPicPr>
            <a:picLocks noChangeAspect="1"/>
          </p:cNvPicPr>
          <p:nvPr/>
        </p:nvPicPr>
        <p:blipFill>
          <a:blip r:embed="rId4"/>
          <a:stretch>
            <a:fillRect/>
          </a:stretch>
        </p:blipFill>
        <p:spPr>
          <a:xfrm rot="5400000">
            <a:off x="7894430" y="-290472"/>
            <a:ext cx="2858881" cy="4045677"/>
          </a:xfrm>
          <a:prstGeom prst="rect">
            <a:avLst/>
          </a:prstGeom>
        </p:spPr>
      </p:pic>
      <p:pic>
        <p:nvPicPr>
          <p:cNvPr id="4" name="Picture 3">
            <a:extLst>
              <a:ext uri="{FF2B5EF4-FFF2-40B4-BE49-F238E27FC236}">
                <a16:creationId xmlns:a16="http://schemas.microsoft.com/office/drawing/2014/main" id="{58E0B15E-A21C-0E4C-95AC-F6086A9CBFE9}"/>
              </a:ext>
            </a:extLst>
          </p:cNvPr>
          <p:cNvPicPr>
            <a:picLocks noChangeAspect="1"/>
          </p:cNvPicPr>
          <p:nvPr/>
        </p:nvPicPr>
        <p:blipFill>
          <a:blip r:embed="rId5"/>
          <a:stretch>
            <a:fillRect/>
          </a:stretch>
        </p:blipFill>
        <p:spPr>
          <a:xfrm rot="5400000">
            <a:off x="7828235" y="2562808"/>
            <a:ext cx="3184341" cy="4506244"/>
          </a:xfrm>
          <a:prstGeom prst="rect">
            <a:avLst/>
          </a:prstGeom>
        </p:spPr>
      </p:pic>
    </p:spTree>
    <p:extLst>
      <p:ext uri="{BB962C8B-B14F-4D97-AF65-F5344CB8AC3E}">
        <p14:creationId xmlns:p14="http://schemas.microsoft.com/office/powerpoint/2010/main" val="3245630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 holding a glittering sparkler at night">
            <a:extLst>
              <a:ext uri="{FF2B5EF4-FFF2-40B4-BE49-F238E27FC236}">
                <a16:creationId xmlns:a16="http://schemas.microsoft.com/office/drawing/2014/main" id="{8A95C491-B5A9-4B75-9132-2B0C77C6B92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10"/>
            <a:ext cx="12192002" cy="6857990"/>
          </a:xfrm>
          <a:prstGeom prst="rect">
            <a:avLst/>
          </a:prstGeom>
        </p:spPr>
      </p:pic>
      <p:pic>
        <p:nvPicPr>
          <p:cNvPr id="6" name="Picture 5">
            <a:extLst>
              <a:ext uri="{FF2B5EF4-FFF2-40B4-BE49-F238E27FC236}">
                <a16:creationId xmlns:a16="http://schemas.microsoft.com/office/drawing/2014/main" id="{58529839-E526-F546-BB9B-719472E210C3}"/>
              </a:ext>
            </a:extLst>
          </p:cNvPr>
          <p:cNvPicPr>
            <a:picLocks noChangeAspect="1"/>
          </p:cNvPicPr>
          <p:nvPr/>
        </p:nvPicPr>
        <p:blipFill>
          <a:blip r:embed="rId3"/>
          <a:stretch>
            <a:fillRect/>
          </a:stretch>
        </p:blipFill>
        <p:spPr>
          <a:xfrm rot="16200000">
            <a:off x="5256797" y="-108669"/>
            <a:ext cx="1678408" cy="12192002"/>
          </a:xfrm>
          <a:prstGeom prst="rect">
            <a:avLst/>
          </a:prstGeom>
        </p:spPr>
      </p:pic>
      <p:sp>
        <p:nvSpPr>
          <p:cNvPr id="2" name="Title 1">
            <a:extLst>
              <a:ext uri="{FF2B5EF4-FFF2-40B4-BE49-F238E27FC236}">
                <a16:creationId xmlns:a16="http://schemas.microsoft.com/office/drawing/2014/main" id="{AD88988C-1D6A-454F-85EA-D9EB316F5E8A}"/>
              </a:ext>
            </a:extLst>
          </p:cNvPr>
          <p:cNvSpPr>
            <a:spLocks noGrp="1"/>
          </p:cNvSpPr>
          <p:nvPr>
            <p:ph type="title"/>
          </p:nvPr>
        </p:nvSpPr>
        <p:spPr>
          <a:xfrm>
            <a:off x="954157" y="5271715"/>
            <a:ext cx="10145864" cy="715617"/>
          </a:xfrm>
        </p:spPr>
        <p:txBody>
          <a:bodyPr vert="horz" lIns="0" tIns="0" rIns="0" bIns="0" rtlCol="0" anchor="b">
            <a:normAutofit/>
          </a:bodyPr>
          <a:lstStyle/>
          <a:p>
            <a:r>
              <a:rPr lang="en-US" spc="750" dirty="0">
                <a:solidFill>
                  <a:schemeClr val="bg1"/>
                </a:solidFill>
              </a:rPr>
              <a:t>END OF DAY!</a:t>
            </a:r>
          </a:p>
        </p:txBody>
      </p:sp>
      <p:sp>
        <p:nvSpPr>
          <p:cNvPr id="3" name="Content Placeholder 2">
            <a:extLst>
              <a:ext uri="{FF2B5EF4-FFF2-40B4-BE49-F238E27FC236}">
                <a16:creationId xmlns:a16="http://schemas.microsoft.com/office/drawing/2014/main" id="{F9DAEE79-2C04-D749-BF4D-C499225DEC2C}"/>
              </a:ext>
            </a:extLst>
          </p:cNvPr>
          <p:cNvSpPr>
            <a:spLocks noGrp="1"/>
          </p:cNvSpPr>
          <p:nvPr>
            <p:ph idx="1"/>
          </p:nvPr>
        </p:nvSpPr>
        <p:spPr>
          <a:xfrm>
            <a:off x="954157" y="6098649"/>
            <a:ext cx="9866244" cy="302151"/>
          </a:xfrm>
        </p:spPr>
        <p:txBody>
          <a:bodyPr vert="horz" lIns="0" tIns="0" rIns="0" bIns="0" rtlCol="0">
            <a:normAutofit/>
          </a:bodyPr>
          <a:lstStyle/>
          <a:p>
            <a:pPr marL="0" indent="0">
              <a:lnSpc>
                <a:spcPct val="150000"/>
              </a:lnSpc>
              <a:buNone/>
            </a:pPr>
            <a:r>
              <a:rPr lang="en-US" sz="1200" b="1" cap="all" spc="600" dirty="0">
                <a:solidFill>
                  <a:schemeClr val="bg1"/>
                </a:solidFill>
              </a:rPr>
              <a:t>ENJOY your well-deserved break everyone! </a:t>
            </a:r>
          </a:p>
        </p:txBody>
      </p:sp>
    </p:spTree>
    <p:extLst>
      <p:ext uri="{BB962C8B-B14F-4D97-AF65-F5344CB8AC3E}">
        <p14:creationId xmlns:p14="http://schemas.microsoft.com/office/powerpoint/2010/main" val="43639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086BF-E428-3E4E-B0A9-FDB8645E4D9C}"/>
              </a:ext>
            </a:extLst>
          </p:cNvPr>
          <p:cNvSpPr>
            <a:spLocks noGrp="1"/>
          </p:cNvSpPr>
          <p:nvPr>
            <p:ph type="title"/>
          </p:nvPr>
        </p:nvSpPr>
        <p:spPr>
          <a:xfrm>
            <a:off x="528636" y="639223"/>
            <a:ext cx="11530013" cy="1700212"/>
          </a:xfrm>
        </p:spPr>
        <p:txBody>
          <a:bodyPr>
            <a:normAutofit/>
          </a:bodyPr>
          <a:lstStyle/>
          <a:p>
            <a:pPr algn="ctr"/>
            <a:r>
              <a:rPr lang="en-US" sz="8000" dirty="0">
                <a:solidFill>
                  <a:srgbClr val="DB9E00"/>
                </a:solidFill>
                <a:latin typeface="Gill Sans Ultra Bold" panose="020B0A02020104020203" pitchFamily="34" charset="77"/>
                <a:cs typeface="Vladimir Script" panose="020F0502020204030204" pitchFamily="34" charset="0"/>
              </a:rPr>
              <a:t>Good morning</a:t>
            </a:r>
          </a:p>
        </p:txBody>
      </p:sp>
      <p:sp>
        <p:nvSpPr>
          <p:cNvPr id="3" name="Content Placeholder 2">
            <a:extLst>
              <a:ext uri="{FF2B5EF4-FFF2-40B4-BE49-F238E27FC236}">
                <a16:creationId xmlns:a16="http://schemas.microsoft.com/office/drawing/2014/main" id="{F99B3907-F313-F84B-8D52-72F711F8F3AC}"/>
              </a:ext>
            </a:extLst>
          </p:cNvPr>
          <p:cNvSpPr>
            <a:spLocks noGrp="1"/>
          </p:cNvSpPr>
          <p:nvPr>
            <p:ph idx="1"/>
          </p:nvPr>
        </p:nvSpPr>
        <p:spPr>
          <a:xfrm>
            <a:off x="2871785" y="4328827"/>
            <a:ext cx="6843713" cy="1234440"/>
          </a:xfrm>
        </p:spPr>
        <p:txBody>
          <a:bodyPr>
            <a:normAutofit/>
          </a:bodyPr>
          <a:lstStyle/>
          <a:p>
            <a:pPr marL="0" indent="0" algn="ctr">
              <a:buNone/>
            </a:pP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TUESDAY 14</a:t>
            </a:r>
            <a:r>
              <a:rPr lang="en-US" baseline="30000"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TH</a:t>
            </a: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 SEPTEMBER 2021 – WEEK 10</a:t>
            </a:r>
          </a:p>
        </p:txBody>
      </p:sp>
      <p:sp>
        <p:nvSpPr>
          <p:cNvPr id="6" name="Content Placeholder 2">
            <a:extLst>
              <a:ext uri="{FF2B5EF4-FFF2-40B4-BE49-F238E27FC236}">
                <a16:creationId xmlns:a16="http://schemas.microsoft.com/office/drawing/2014/main" id="{43C69734-4C96-7F42-8F59-BEDE66333C33}"/>
              </a:ext>
            </a:extLst>
          </p:cNvPr>
          <p:cNvSpPr txBox="1">
            <a:spLocks/>
          </p:cNvSpPr>
          <p:nvPr/>
        </p:nvSpPr>
        <p:spPr>
          <a:xfrm>
            <a:off x="2674143" y="2695194"/>
            <a:ext cx="6843713" cy="1234440"/>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000" b="1" dirty="0">
                <a:solidFill>
                  <a:schemeClr val="accent1">
                    <a:lumMod val="50000"/>
                  </a:schemeClr>
                </a:solidFill>
                <a:latin typeface="MARKER FELT THIN" panose="02000400000000000000" pitchFamily="2" charset="77"/>
                <a:ea typeface="LINGWAI SC MEDIUM" panose="03050602040302020204" pitchFamily="66" charset="-122"/>
                <a:cs typeface="LINGWAI SC MEDIUM" panose="03050602040302020204" pitchFamily="66" charset="-122"/>
              </a:rPr>
              <a:t>STAGE 1</a:t>
            </a:r>
          </a:p>
        </p:txBody>
      </p:sp>
      <p:sp>
        <p:nvSpPr>
          <p:cNvPr id="8" name="Content Placeholder 2">
            <a:extLst>
              <a:ext uri="{FF2B5EF4-FFF2-40B4-BE49-F238E27FC236}">
                <a16:creationId xmlns:a16="http://schemas.microsoft.com/office/drawing/2014/main" id="{B6E1FECD-D0C3-C242-98FF-E81094902C5E}"/>
              </a:ext>
            </a:extLst>
          </p:cNvPr>
          <p:cNvSpPr txBox="1">
            <a:spLocks/>
          </p:cNvSpPr>
          <p:nvPr/>
        </p:nvSpPr>
        <p:spPr>
          <a:xfrm>
            <a:off x="1510664" y="5239226"/>
            <a:ext cx="9963150" cy="1122998"/>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Please make sure you are sending </a:t>
            </a:r>
            <a:r>
              <a:rPr lang="en-US" u="sng" dirty="0"/>
              <a:t>one</a:t>
            </a:r>
            <a:r>
              <a:rPr lang="en-US" dirty="0"/>
              <a:t> </a:t>
            </a:r>
            <a:r>
              <a:rPr lang="en-US" u="sng" dirty="0"/>
              <a:t>or</a:t>
            </a:r>
            <a:r>
              <a:rPr lang="en-US" dirty="0"/>
              <a:t> </a:t>
            </a:r>
            <a:r>
              <a:rPr lang="en-US" u="sng" dirty="0"/>
              <a:t>two</a:t>
            </a:r>
            <a:r>
              <a:rPr lang="en-US" dirty="0"/>
              <a:t> work samples to your classroom teacher via </a:t>
            </a:r>
            <a:r>
              <a:rPr lang="en-US" b="1" dirty="0"/>
              <a:t>dojo</a:t>
            </a:r>
            <a:r>
              <a:rPr lang="en-US" dirty="0"/>
              <a:t>.</a:t>
            </a:r>
          </a:p>
        </p:txBody>
      </p:sp>
    </p:spTree>
    <p:extLst>
      <p:ext uri="{BB962C8B-B14F-4D97-AF65-F5344CB8AC3E}">
        <p14:creationId xmlns:p14="http://schemas.microsoft.com/office/powerpoint/2010/main" val="2455995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14CCAD-9358-2145-AFA7-696B869013D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F364437-21AB-584D-ABB2-08874DA52F79}"/>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458FDC-4D7F-5E4F-A48B-25FE10DCBDBF}"/>
              </a:ext>
            </a:extLst>
          </p:cNvPr>
          <p:cNvSpPr>
            <a:spLocks noGrp="1"/>
          </p:cNvSpPr>
          <p:nvPr>
            <p:ph type="title"/>
          </p:nvPr>
        </p:nvSpPr>
        <p:spPr>
          <a:xfrm>
            <a:off x="1371600" y="514923"/>
            <a:ext cx="10241280" cy="558355"/>
          </a:xfrm>
        </p:spPr>
        <p:txBody>
          <a:bodyPr/>
          <a:lstStyle/>
          <a:p>
            <a:pPr algn="ctr"/>
            <a:r>
              <a:rPr lang="en-US" dirty="0">
                <a:solidFill>
                  <a:schemeClr val="bg1"/>
                </a:solidFill>
              </a:rPr>
              <a:t>WHATS ON TODAY?</a:t>
            </a:r>
          </a:p>
        </p:txBody>
      </p:sp>
      <p:sp>
        <p:nvSpPr>
          <p:cNvPr id="3" name="Content Placeholder 2">
            <a:extLst>
              <a:ext uri="{FF2B5EF4-FFF2-40B4-BE49-F238E27FC236}">
                <a16:creationId xmlns:a16="http://schemas.microsoft.com/office/drawing/2014/main" id="{6CCBD451-7FA8-CC43-9A33-15A553D9881C}"/>
              </a:ext>
            </a:extLst>
          </p:cNvPr>
          <p:cNvSpPr>
            <a:spLocks noGrp="1"/>
          </p:cNvSpPr>
          <p:nvPr>
            <p:ph idx="1"/>
          </p:nvPr>
        </p:nvSpPr>
        <p:spPr>
          <a:xfrm>
            <a:off x="1028700" y="1114997"/>
            <a:ext cx="10584180" cy="5285232"/>
          </a:xfrm>
        </p:spPr>
        <p:txBody>
          <a:bodyPr>
            <a:normAutofit/>
          </a:bodyPr>
          <a:lstStyle/>
          <a:p>
            <a:pPr marL="0" indent="0" algn="ctr">
              <a:buNone/>
            </a:pPr>
            <a:r>
              <a:rPr lang="en-US" b="1" dirty="0"/>
              <a:t>Morning</a:t>
            </a:r>
            <a:br>
              <a:rPr lang="en-US" b="1" dirty="0"/>
            </a:br>
            <a:r>
              <a:rPr lang="en-US" dirty="0"/>
              <a:t>Task 1 – Spelling</a:t>
            </a:r>
            <a:br>
              <a:rPr lang="en-US" b="1" dirty="0"/>
            </a:br>
            <a:r>
              <a:rPr lang="en-US" dirty="0"/>
              <a:t>Task 2 – Reading</a:t>
            </a:r>
            <a:br>
              <a:rPr lang="en-US" b="1" dirty="0"/>
            </a:br>
            <a:r>
              <a:rPr lang="en-US" dirty="0">
                <a:solidFill>
                  <a:schemeClr val="accent1">
                    <a:lumMod val="75000"/>
                  </a:schemeClr>
                </a:solidFill>
              </a:rPr>
              <a:t>Crunch n’ sip</a:t>
            </a:r>
            <a:br>
              <a:rPr lang="en-US" dirty="0"/>
            </a:br>
            <a:r>
              <a:rPr lang="en-US" dirty="0"/>
              <a:t>Task 3 - Writing </a:t>
            </a:r>
            <a:br>
              <a:rPr lang="en-US" dirty="0"/>
            </a:br>
            <a:r>
              <a:rPr lang="en-US" b="1" dirty="0"/>
              <a:t>Middle </a:t>
            </a:r>
            <a:br>
              <a:rPr lang="en-US" b="1" dirty="0"/>
            </a:br>
            <a:r>
              <a:rPr lang="en-US" dirty="0"/>
              <a:t>Task 1 – </a:t>
            </a:r>
            <a:r>
              <a:rPr lang="en-US" dirty="0" err="1"/>
              <a:t>Maths</a:t>
            </a:r>
            <a:r>
              <a:rPr lang="en-US" dirty="0"/>
              <a:t> Grid</a:t>
            </a:r>
          </a:p>
          <a:p>
            <a:pPr marL="0" indent="0" algn="ctr">
              <a:buNone/>
            </a:pPr>
            <a:r>
              <a:rPr lang="en-US" dirty="0"/>
              <a:t>Task 2 – Activity Worksheet</a:t>
            </a:r>
          </a:p>
          <a:p>
            <a:pPr marL="0" indent="0" algn="ctr">
              <a:buNone/>
            </a:pPr>
            <a:r>
              <a:rPr lang="en-US" b="1" dirty="0"/>
              <a:t>Final</a:t>
            </a:r>
            <a:br>
              <a:rPr lang="en-US" b="1" dirty="0"/>
            </a:br>
            <a:r>
              <a:rPr lang="en-US" dirty="0"/>
              <a:t>Library</a:t>
            </a:r>
            <a:endParaRPr lang="en-US" b="1" dirty="0"/>
          </a:p>
        </p:txBody>
      </p:sp>
      <p:pic>
        <p:nvPicPr>
          <p:cNvPr id="7" name="Picture 6">
            <a:extLst>
              <a:ext uri="{FF2B5EF4-FFF2-40B4-BE49-F238E27FC236}">
                <a16:creationId xmlns:a16="http://schemas.microsoft.com/office/drawing/2014/main" id="{E3DA40FC-E2DD-7F48-AE78-AB64D17B77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Tree>
    <p:extLst>
      <p:ext uri="{BB962C8B-B14F-4D97-AF65-F5344CB8AC3E}">
        <p14:creationId xmlns:p14="http://schemas.microsoft.com/office/powerpoint/2010/main" val="3828760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7B529-7C2E-2B48-BA8C-3622F2C11504}"/>
              </a:ext>
            </a:extLst>
          </p:cNvPr>
          <p:cNvSpPr>
            <a:spLocks noGrp="1"/>
          </p:cNvSpPr>
          <p:nvPr>
            <p:ph type="title"/>
          </p:nvPr>
        </p:nvSpPr>
        <p:spPr>
          <a:xfrm>
            <a:off x="1676523" y="960947"/>
            <a:ext cx="10241280" cy="1234440"/>
          </a:xfrm>
        </p:spPr>
        <p:txBody>
          <a:bodyPr/>
          <a:lstStyle/>
          <a:p>
            <a:r>
              <a:rPr lang="en-US" dirty="0"/>
              <a:t>Task 1</a:t>
            </a:r>
          </a:p>
        </p:txBody>
      </p:sp>
      <p:sp>
        <p:nvSpPr>
          <p:cNvPr id="3" name="Content Placeholder 2">
            <a:extLst>
              <a:ext uri="{FF2B5EF4-FFF2-40B4-BE49-F238E27FC236}">
                <a16:creationId xmlns:a16="http://schemas.microsoft.com/office/drawing/2014/main" id="{E145A72E-A7CE-464B-BEE9-5F6B0EDDE2F9}"/>
              </a:ext>
            </a:extLst>
          </p:cNvPr>
          <p:cNvSpPr>
            <a:spLocks noGrp="1"/>
          </p:cNvSpPr>
          <p:nvPr>
            <p:ph idx="1"/>
          </p:nvPr>
        </p:nvSpPr>
        <p:spPr>
          <a:xfrm>
            <a:off x="1676523" y="2557926"/>
            <a:ext cx="5007788" cy="3339128"/>
          </a:xfrm>
        </p:spPr>
        <p:txBody>
          <a:bodyPr>
            <a:normAutofit fontScale="92500" lnSpcReduction="10000"/>
          </a:bodyPr>
          <a:lstStyle/>
          <a:p>
            <a:pPr marL="0" indent="0">
              <a:lnSpc>
                <a:spcPct val="200000"/>
              </a:lnSpc>
              <a:buNone/>
            </a:pPr>
            <a:r>
              <a:rPr lang="en-US" dirty="0"/>
              <a:t>Complete the Look, Cover, Write, Check worksheet (on a piece of paper). Write some sentences. Circle any nouns in your sentences.</a:t>
            </a:r>
          </a:p>
          <a:p>
            <a:pPr marL="0" indent="0">
              <a:lnSpc>
                <a:spcPct val="200000"/>
              </a:lnSpc>
              <a:buNone/>
            </a:pPr>
            <a:r>
              <a:rPr lang="en-US" dirty="0"/>
              <a:t>Then complete your tricky word!</a:t>
            </a:r>
          </a:p>
        </p:txBody>
      </p:sp>
      <p:sp>
        <p:nvSpPr>
          <p:cNvPr id="6" name="Rectangle 5">
            <a:extLst>
              <a:ext uri="{FF2B5EF4-FFF2-40B4-BE49-F238E27FC236}">
                <a16:creationId xmlns:a16="http://schemas.microsoft.com/office/drawing/2014/main" id="{F90048DF-3E93-BA4C-98DE-22929CCE6CE8}"/>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EE5FD61-506D-AF46-B020-AA5B6B90FBE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F928643-15A6-9E41-9E37-BE12E0B2A7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4" name="Picture 3">
            <a:extLst>
              <a:ext uri="{FF2B5EF4-FFF2-40B4-BE49-F238E27FC236}">
                <a16:creationId xmlns:a16="http://schemas.microsoft.com/office/drawing/2014/main" id="{C9D5922C-B3D4-7B40-BB96-EAAE9A53BBBF}"/>
              </a:ext>
            </a:extLst>
          </p:cNvPr>
          <p:cNvPicPr>
            <a:picLocks noChangeAspect="1"/>
          </p:cNvPicPr>
          <p:nvPr/>
        </p:nvPicPr>
        <p:blipFill>
          <a:blip r:embed="rId3"/>
          <a:stretch>
            <a:fillRect/>
          </a:stretch>
        </p:blipFill>
        <p:spPr>
          <a:xfrm rot="5400000">
            <a:off x="7343248" y="859985"/>
            <a:ext cx="3994526" cy="5652758"/>
          </a:xfrm>
          <a:prstGeom prst="rect">
            <a:avLst/>
          </a:prstGeom>
        </p:spPr>
      </p:pic>
    </p:spTree>
    <p:extLst>
      <p:ext uri="{BB962C8B-B14F-4D97-AF65-F5344CB8AC3E}">
        <p14:creationId xmlns:p14="http://schemas.microsoft.com/office/powerpoint/2010/main" val="2866285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ED2DE1-92B3-8548-9316-C60DFF1400F0}"/>
              </a:ext>
            </a:extLst>
          </p:cNvPr>
          <p:cNvSpPr txBox="1"/>
          <p:nvPr/>
        </p:nvSpPr>
        <p:spPr>
          <a:xfrm>
            <a:off x="1662545" y="554182"/>
            <a:ext cx="3006437" cy="523220"/>
          </a:xfrm>
          <a:prstGeom prst="rect">
            <a:avLst/>
          </a:prstGeom>
          <a:solidFill>
            <a:schemeClr val="bg1"/>
          </a:solidFill>
        </p:spPr>
        <p:txBody>
          <a:bodyPr wrap="square" rtlCol="0">
            <a:spAutoFit/>
          </a:bodyPr>
          <a:lstStyle/>
          <a:p>
            <a:pPr algn="ctr"/>
            <a:r>
              <a:rPr lang="en-US" sz="2800" dirty="0"/>
              <a:t>Year 1</a:t>
            </a:r>
          </a:p>
        </p:txBody>
      </p:sp>
      <p:sp>
        <p:nvSpPr>
          <p:cNvPr id="7" name="TextBox 6">
            <a:extLst>
              <a:ext uri="{FF2B5EF4-FFF2-40B4-BE49-F238E27FC236}">
                <a16:creationId xmlns:a16="http://schemas.microsoft.com/office/drawing/2014/main" id="{E0E2048F-520B-CE48-91F8-2116D5584849}"/>
              </a:ext>
            </a:extLst>
          </p:cNvPr>
          <p:cNvSpPr txBox="1"/>
          <p:nvPr/>
        </p:nvSpPr>
        <p:spPr>
          <a:xfrm>
            <a:off x="7651174" y="769644"/>
            <a:ext cx="3006437" cy="523220"/>
          </a:xfrm>
          <a:prstGeom prst="rect">
            <a:avLst/>
          </a:prstGeom>
          <a:noFill/>
        </p:spPr>
        <p:txBody>
          <a:bodyPr wrap="square" rtlCol="0">
            <a:spAutoFit/>
          </a:bodyPr>
          <a:lstStyle/>
          <a:p>
            <a:pPr algn="ctr"/>
            <a:r>
              <a:rPr lang="en-US" sz="2800" dirty="0"/>
              <a:t>Year 2</a:t>
            </a:r>
          </a:p>
        </p:txBody>
      </p:sp>
      <p:pic>
        <p:nvPicPr>
          <p:cNvPr id="5" name="Picture 4">
            <a:extLst>
              <a:ext uri="{FF2B5EF4-FFF2-40B4-BE49-F238E27FC236}">
                <a16:creationId xmlns:a16="http://schemas.microsoft.com/office/drawing/2014/main" id="{07B59DC1-B7F5-2E4C-9967-D38E3AFCEAE4}"/>
              </a:ext>
            </a:extLst>
          </p:cNvPr>
          <p:cNvPicPr>
            <a:picLocks noChangeAspect="1"/>
          </p:cNvPicPr>
          <p:nvPr/>
        </p:nvPicPr>
        <p:blipFill>
          <a:blip r:embed="rId2"/>
          <a:stretch>
            <a:fillRect/>
          </a:stretch>
        </p:blipFill>
        <p:spPr>
          <a:xfrm rot="5400000">
            <a:off x="1149523" y="706573"/>
            <a:ext cx="4032480" cy="5706468"/>
          </a:xfrm>
          <a:prstGeom prst="rect">
            <a:avLst/>
          </a:prstGeom>
        </p:spPr>
      </p:pic>
      <p:pic>
        <p:nvPicPr>
          <p:cNvPr id="6" name="Picture 5">
            <a:extLst>
              <a:ext uri="{FF2B5EF4-FFF2-40B4-BE49-F238E27FC236}">
                <a16:creationId xmlns:a16="http://schemas.microsoft.com/office/drawing/2014/main" id="{20A7A423-5C4F-B642-AB0C-C08BCE3112ED}"/>
              </a:ext>
            </a:extLst>
          </p:cNvPr>
          <p:cNvPicPr>
            <a:picLocks noChangeAspect="1"/>
          </p:cNvPicPr>
          <p:nvPr/>
        </p:nvPicPr>
        <p:blipFill>
          <a:blip r:embed="rId3"/>
          <a:stretch>
            <a:fillRect/>
          </a:stretch>
        </p:blipFill>
        <p:spPr>
          <a:xfrm rot="5400000">
            <a:off x="6936825" y="709600"/>
            <a:ext cx="4093075" cy="5792218"/>
          </a:xfrm>
          <a:prstGeom prst="rect">
            <a:avLst/>
          </a:prstGeom>
        </p:spPr>
      </p:pic>
    </p:spTree>
    <p:extLst>
      <p:ext uri="{BB962C8B-B14F-4D97-AF65-F5344CB8AC3E}">
        <p14:creationId xmlns:p14="http://schemas.microsoft.com/office/powerpoint/2010/main" val="3655456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6EF8-29DF-7745-957C-E25A72B3ECDF}"/>
              </a:ext>
            </a:extLst>
          </p:cNvPr>
          <p:cNvSpPr>
            <a:spLocks noGrp="1"/>
          </p:cNvSpPr>
          <p:nvPr>
            <p:ph type="title"/>
          </p:nvPr>
        </p:nvSpPr>
        <p:spPr>
          <a:xfrm>
            <a:off x="1595438" y="1256728"/>
            <a:ext cx="10241280" cy="744093"/>
          </a:xfrm>
        </p:spPr>
        <p:txBody>
          <a:bodyPr/>
          <a:lstStyle/>
          <a:p>
            <a:r>
              <a:rPr lang="en-US" dirty="0"/>
              <a:t>Task 2</a:t>
            </a:r>
          </a:p>
        </p:txBody>
      </p:sp>
      <p:sp>
        <p:nvSpPr>
          <p:cNvPr id="3" name="Content Placeholder 2">
            <a:extLst>
              <a:ext uri="{FF2B5EF4-FFF2-40B4-BE49-F238E27FC236}">
                <a16:creationId xmlns:a16="http://schemas.microsoft.com/office/drawing/2014/main" id="{42125307-9EB6-8F4B-929D-E92A61264BFF}"/>
              </a:ext>
            </a:extLst>
          </p:cNvPr>
          <p:cNvSpPr>
            <a:spLocks noGrp="1"/>
          </p:cNvSpPr>
          <p:nvPr>
            <p:ph idx="1"/>
          </p:nvPr>
        </p:nvSpPr>
        <p:spPr>
          <a:xfrm>
            <a:off x="1512282" y="2143802"/>
            <a:ext cx="3904438" cy="3987119"/>
          </a:xfrm>
        </p:spPr>
        <p:txBody>
          <a:bodyPr>
            <a:normAutofit/>
          </a:bodyPr>
          <a:lstStyle/>
          <a:p>
            <a:pPr marL="0" indent="0">
              <a:lnSpc>
                <a:spcPct val="200000"/>
              </a:lnSpc>
              <a:buNone/>
            </a:pPr>
            <a:r>
              <a:rPr lang="en-US" dirty="0"/>
              <a:t>Read or get an adult to read “Giraffes” and answer the questions.</a:t>
            </a:r>
            <a:br>
              <a:rPr lang="en-US" dirty="0"/>
            </a:br>
            <a:endParaRPr lang="en-US" dirty="0">
              <a:solidFill>
                <a:srgbClr val="0070C0"/>
              </a:solidFill>
            </a:endParaRPr>
          </a:p>
        </p:txBody>
      </p:sp>
      <p:sp>
        <p:nvSpPr>
          <p:cNvPr id="8" name="Rectangle 7">
            <a:extLst>
              <a:ext uri="{FF2B5EF4-FFF2-40B4-BE49-F238E27FC236}">
                <a16:creationId xmlns:a16="http://schemas.microsoft.com/office/drawing/2014/main" id="{5531F779-8C76-2142-8552-D1090DCE35A5}"/>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58332A7-1514-E340-93AE-81B3B35AF967}"/>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F6122CF-D35C-974E-8D4D-E672A8B646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2050" name="Picture 2" descr="Stay Home And Read A Book GIFs - Get the best GIF on GIPHY">
            <a:extLst>
              <a:ext uri="{FF2B5EF4-FFF2-40B4-BE49-F238E27FC236}">
                <a16:creationId xmlns:a16="http://schemas.microsoft.com/office/drawing/2014/main" id="{5D0290B4-39DC-1448-AB26-BDC8744B129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559442" y="461741"/>
            <a:ext cx="681133" cy="68113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riting Pencil Animated Gif - Novocom.top">
            <a:extLst>
              <a:ext uri="{FF2B5EF4-FFF2-40B4-BE49-F238E27FC236}">
                <a16:creationId xmlns:a16="http://schemas.microsoft.com/office/drawing/2014/main" id="{B291FC52-0A5B-F344-A956-2B71CC7C570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02660" y="4877749"/>
            <a:ext cx="1485441" cy="125317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26657B3-81EB-A14C-A19D-03D68F34DAF3}"/>
              </a:ext>
            </a:extLst>
          </p:cNvPr>
          <p:cNvPicPr>
            <a:picLocks noChangeAspect="1"/>
          </p:cNvPicPr>
          <p:nvPr/>
        </p:nvPicPr>
        <p:blipFill>
          <a:blip r:embed="rId5"/>
          <a:stretch>
            <a:fillRect/>
          </a:stretch>
        </p:blipFill>
        <p:spPr>
          <a:xfrm rot="5400000">
            <a:off x="6184374" y="250833"/>
            <a:ext cx="4846211" cy="6858000"/>
          </a:xfrm>
          <a:prstGeom prst="rect">
            <a:avLst/>
          </a:prstGeom>
        </p:spPr>
      </p:pic>
    </p:spTree>
    <p:extLst>
      <p:ext uri="{BB962C8B-B14F-4D97-AF65-F5344CB8AC3E}">
        <p14:creationId xmlns:p14="http://schemas.microsoft.com/office/powerpoint/2010/main" val="3144523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086BF-E428-3E4E-B0A9-FDB8645E4D9C}"/>
              </a:ext>
            </a:extLst>
          </p:cNvPr>
          <p:cNvSpPr>
            <a:spLocks noGrp="1"/>
          </p:cNvSpPr>
          <p:nvPr>
            <p:ph type="title"/>
          </p:nvPr>
        </p:nvSpPr>
        <p:spPr>
          <a:xfrm>
            <a:off x="528636" y="639223"/>
            <a:ext cx="11530013" cy="1700212"/>
          </a:xfrm>
        </p:spPr>
        <p:txBody>
          <a:bodyPr>
            <a:normAutofit/>
          </a:bodyPr>
          <a:lstStyle/>
          <a:p>
            <a:pPr algn="ctr"/>
            <a:r>
              <a:rPr lang="en-US" sz="8000" dirty="0">
                <a:solidFill>
                  <a:srgbClr val="DB9E00"/>
                </a:solidFill>
                <a:latin typeface="Gill Sans Ultra Bold" panose="020B0A02020104020203" pitchFamily="34" charset="77"/>
                <a:cs typeface="Vladimir Script" panose="020F0502020204030204" pitchFamily="34" charset="0"/>
              </a:rPr>
              <a:t>Good morning</a:t>
            </a:r>
          </a:p>
        </p:txBody>
      </p:sp>
      <p:sp>
        <p:nvSpPr>
          <p:cNvPr id="3" name="Content Placeholder 2">
            <a:extLst>
              <a:ext uri="{FF2B5EF4-FFF2-40B4-BE49-F238E27FC236}">
                <a16:creationId xmlns:a16="http://schemas.microsoft.com/office/drawing/2014/main" id="{F99B3907-F313-F84B-8D52-72F711F8F3AC}"/>
              </a:ext>
            </a:extLst>
          </p:cNvPr>
          <p:cNvSpPr>
            <a:spLocks noGrp="1"/>
          </p:cNvSpPr>
          <p:nvPr>
            <p:ph idx="1"/>
          </p:nvPr>
        </p:nvSpPr>
        <p:spPr>
          <a:xfrm>
            <a:off x="2871785" y="4328827"/>
            <a:ext cx="6843713" cy="1234440"/>
          </a:xfrm>
        </p:spPr>
        <p:txBody>
          <a:bodyPr>
            <a:normAutofit/>
          </a:bodyPr>
          <a:lstStyle/>
          <a:p>
            <a:pPr marL="0" indent="0" algn="ctr">
              <a:buNone/>
            </a:pP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MONDAY 13</a:t>
            </a:r>
            <a:r>
              <a:rPr lang="en-US" baseline="30000"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th</a:t>
            </a: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 SEPTEMBER 2021 – WEEK 10</a:t>
            </a:r>
          </a:p>
        </p:txBody>
      </p:sp>
      <p:sp>
        <p:nvSpPr>
          <p:cNvPr id="6" name="Content Placeholder 2">
            <a:extLst>
              <a:ext uri="{FF2B5EF4-FFF2-40B4-BE49-F238E27FC236}">
                <a16:creationId xmlns:a16="http://schemas.microsoft.com/office/drawing/2014/main" id="{43C69734-4C96-7F42-8F59-BEDE66333C33}"/>
              </a:ext>
            </a:extLst>
          </p:cNvPr>
          <p:cNvSpPr txBox="1">
            <a:spLocks/>
          </p:cNvSpPr>
          <p:nvPr/>
        </p:nvSpPr>
        <p:spPr>
          <a:xfrm>
            <a:off x="2674143" y="2695194"/>
            <a:ext cx="6843713" cy="1234440"/>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000" b="1" dirty="0">
                <a:solidFill>
                  <a:schemeClr val="accent1">
                    <a:lumMod val="50000"/>
                  </a:schemeClr>
                </a:solidFill>
                <a:latin typeface="MARKER FELT THIN" panose="02000400000000000000" pitchFamily="2" charset="77"/>
                <a:ea typeface="LINGWAI SC MEDIUM" panose="03050602040302020204" pitchFamily="66" charset="-122"/>
                <a:cs typeface="LINGWAI SC MEDIUM" panose="03050602040302020204" pitchFamily="66" charset="-122"/>
              </a:rPr>
              <a:t>STAGE 1</a:t>
            </a:r>
          </a:p>
        </p:txBody>
      </p:sp>
      <p:sp>
        <p:nvSpPr>
          <p:cNvPr id="8" name="Content Placeholder 2">
            <a:extLst>
              <a:ext uri="{FF2B5EF4-FFF2-40B4-BE49-F238E27FC236}">
                <a16:creationId xmlns:a16="http://schemas.microsoft.com/office/drawing/2014/main" id="{B6E1FECD-D0C3-C242-98FF-E81094902C5E}"/>
              </a:ext>
            </a:extLst>
          </p:cNvPr>
          <p:cNvSpPr txBox="1">
            <a:spLocks/>
          </p:cNvSpPr>
          <p:nvPr/>
        </p:nvSpPr>
        <p:spPr>
          <a:xfrm>
            <a:off x="1510664" y="5239226"/>
            <a:ext cx="9963150" cy="1122998"/>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Please make sure you are sending </a:t>
            </a:r>
            <a:r>
              <a:rPr lang="en-US" u="sng" dirty="0"/>
              <a:t>one</a:t>
            </a:r>
            <a:r>
              <a:rPr lang="en-US" dirty="0"/>
              <a:t> </a:t>
            </a:r>
            <a:r>
              <a:rPr lang="en-US" u="sng" dirty="0"/>
              <a:t>or</a:t>
            </a:r>
            <a:r>
              <a:rPr lang="en-US" dirty="0"/>
              <a:t> </a:t>
            </a:r>
            <a:r>
              <a:rPr lang="en-US" u="sng" dirty="0"/>
              <a:t>two</a:t>
            </a:r>
            <a:r>
              <a:rPr lang="en-US" dirty="0"/>
              <a:t> work samples to your classroom teacher via </a:t>
            </a:r>
            <a:r>
              <a:rPr lang="en-US" b="1" dirty="0"/>
              <a:t>dojo</a:t>
            </a:r>
            <a:r>
              <a:rPr lang="en-US" dirty="0"/>
              <a:t>.</a:t>
            </a:r>
          </a:p>
        </p:txBody>
      </p:sp>
    </p:spTree>
    <p:extLst>
      <p:ext uri="{BB962C8B-B14F-4D97-AF65-F5344CB8AC3E}">
        <p14:creationId xmlns:p14="http://schemas.microsoft.com/office/powerpoint/2010/main" val="3426502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08D09-C4FC-534E-87E5-EC662BAA646A}"/>
              </a:ext>
            </a:extLst>
          </p:cNvPr>
          <p:cNvSpPr>
            <a:spLocks noGrp="1"/>
          </p:cNvSpPr>
          <p:nvPr>
            <p:ph type="title"/>
          </p:nvPr>
        </p:nvSpPr>
        <p:spPr>
          <a:xfrm>
            <a:off x="1446609" y="2238946"/>
            <a:ext cx="4039790" cy="1987105"/>
          </a:xfrm>
        </p:spPr>
        <p:txBody>
          <a:bodyPr/>
          <a:lstStyle/>
          <a:p>
            <a:pPr algn="ctr"/>
            <a:r>
              <a:rPr lang="en-US" dirty="0"/>
              <a:t>Crunch n’ sip</a:t>
            </a:r>
          </a:p>
        </p:txBody>
      </p:sp>
      <p:sp>
        <p:nvSpPr>
          <p:cNvPr id="6" name="Rectangle 5">
            <a:extLst>
              <a:ext uri="{FF2B5EF4-FFF2-40B4-BE49-F238E27FC236}">
                <a16:creationId xmlns:a16="http://schemas.microsoft.com/office/drawing/2014/main" id="{E9DE309C-9CDA-BA43-98EF-0245EAA58FCF}"/>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B60AFC5-43D5-D548-B9C3-B391D0E51486}"/>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D39B57D-C0BC-8E44-8A45-9EA2A157D9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3074" name="Picture 2" descr="Home | Crunch&amp;amp;SipÂ®">
            <a:extLst>
              <a:ext uri="{FF2B5EF4-FFF2-40B4-BE49-F238E27FC236}">
                <a16:creationId xmlns:a16="http://schemas.microsoft.com/office/drawing/2014/main" id="{E5419CA5-7AAA-914B-A598-51E9EDF187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6399" y="1664843"/>
            <a:ext cx="6410325" cy="427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506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D1E65B-F8E3-AB4E-91E7-3E5306ECE899}"/>
              </a:ext>
            </a:extLst>
          </p:cNvPr>
          <p:cNvPicPr>
            <a:picLocks noChangeAspect="1"/>
          </p:cNvPicPr>
          <p:nvPr/>
        </p:nvPicPr>
        <p:blipFill>
          <a:blip r:embed="rId2"/>
          <a:stretch>
            <a:fillRect/>
          </a:stretch>
        </p:blipFill>
        <p:spPr>
          <a:xfrm>
            <a:off x="-15037" y="0"/>
            <a:ext cx="6295517" cy="6858000"/>
          </a:xfrm>
          <a:prstGeom prst="rect">
            <a:avLst/>
          </a:prstGeom>
        </p:spPr>
      </p:pic>
      <p:sp>
        <p:nvSpPr>
          <p:cNvPr id="2" name="Title 1">
            <a:extLst>
              <a:ext uri="{FF2B5EF4-FFF2-40B4-BE49-F238E27FC236}">
                <a16:creationId xmlns:a16="http://schemas.microsoft.com/office/drawing/2014/main" id="{A532A447-8056-2D4E-ACAA-6F4E4C0BE0E7}"/>
              </a:ext>
            </a:extLst>
          </p:cNvPr>
          <p:cNvSpPr>
            <a:spLocks noGrp="1"/>
          </p:cNvSpPr>
          <p:nvPr>
            <p:ph type="title"/>
          </p:nvPr>
        </p:nvSpPr>
        <p:spPr>
          <a:xfrm>
            <a:off x="1768079" y="1114997"/>
            <a:ext cx="3319895" cy="1694972"/>
          </a:xfrm>
        </p:spPr>
        <p:txBody>
          <a:bodyPr anchor="ctr">
            <a:normAutofit/>
          </a:bodyPr>
          <a:lstStyle/>
          <a:p>
            <a:r>
              <a:rPr lang="en-US" sz="3200" dirty="0">
                <a:solidFill>
                  <a:schemeClr val="bg1"/>
                </a:solidFill>
              </a:rPr>
              <a:t>Task 3</a:t>
            </a:r>
          </a:p>
        </p:txBody>
      </p:sp>
      <p:sp>
        <p:nvSpPr>
          <p:cNvPr id="3" name="Content Placeholder 2">
            <a:extLst>
              <a:ext uri="{FF2B5EF4-FFF2-40B4-BE49-F238E27FC236}">
                <a16:creationId xmlns:a16="http://schemas.microsoft.com/office/drawing/2014/main" id="{3BBDF913-7620-6045-886C-89FC24CEE455}"/>
              </a:ext>
            </a:extLst>
          </p:cNvPr>
          <p:cNvSpPr>
            <a:spLocks noGrp="1"/>
          </p:cNvSpPr>
          <p:nvPr>
            <p:ph idx="1"/>
          </p:nvPr>
        </p:nvSpPr>
        <p:spPr>
          <a:xfrm>
            <a:off x="1371600" y="2309415"/>
            <a:ext cx="4710607" cy="3354167"/>
          </a:xfrm>
        </p:spPr>
        <p:txBody>
          <a:bodyPr anchor="ctr">
            <a:normAutofit/>
          </a:bodyPr>
          <a:lstStyle/>
          <a:p>
            <a:pPr marL="0" indent="0">
              <a:lnSpc>
                <a:spcPct val="200000"/>
              </a:lnSpc>
              <a:buNone/>
            </a:pPr>
            <a:r>
              <a:rPr lang="en-US" sz="2000" dirty="0">
                <a:solidFill>
                  <a:schemeClr val="bg1"/>
                </a:solidFill>
              </a:rPr>
              <a:t>Writing – who does this bag belong to?</a:t>
            </a:r>
          </a:p>
          <a:p>
            <a:pPr marL="0" indent="0">
              <a:lnSpc>
                <a:spcPct val="200000"/>
              </a:lnSpc>
              <a:buNone/>
            </a:pPr>
            <a:r>
              <a:rPr lang="en-US" sz="2000" dirty="0">
                <a:solidFill>
                  <a:schemeClr val="bg1"/>
                </a:solidFill>
              </a:rPr>
              <a:t>Look at the questions in your learning pack guide. </a:t>
            </a:r>
          </a:p>
        </p:txBody>
      </p:sp>
      <p:sp>
        <p:nvSpPr>
          <p:cNvPr id="19" name="Rectangle 18">
            <a:extLst>
              <a:ext uri="{FF2B5EF4-FFF2-40B4-BE49-F238E27FC236}">
                <a16:creationId xmlns:a16="http://schemas.microsoft.com/office/drawing/2014/main" id="{7BBCA4B7-6F98-BA4D-B42F-4E9F9E95CD6A}"/>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CE2FE0A-DB92-804E-AC88-EC571183B248}"/>
              </a:ext>
            </a:extLst>
          </p:cNvPr>
          <p:cNvSpPr/>
          <p:nvPr/>
        </p:nvSpPr>
        <p:spPr>
          <a:xfrm rot="16200000" flipV="1">
            <a:off x="-2293688" y="3369169"/>
            <a:ext cx="6258052"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F7D7998F-6750-DE42-BF03-60737E3A2F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9" name="Picture 8">
            <a:extLst>
              <a:ext uri="{FF2B5EF4-FFF2-40B4-BE49-F238E27FC236}">
                <a16:creationId xmlns:a16="http://schemas.microsoft.com/office/drawing/2014/main" id="{C1B021EF-1FC2-3147-9159-294AD5C32C66}"/>
              </a:ext>
            </a:extLst>
          </p:cNvPr>
          <p:cNvPicPr/>
          <p:nvPr/>
        </p:nvPicPr>
        <p:blipFill>
          <a:blip r:embed="rId4"/>
          <a:stretch>
            <a:fillRect/>
          </a:stretch>
        </p:blipFill>
        <p:spPr>
          <a:xfrm>
            <a:off x="6609222" y="1696657"/>
            <a:ext cx="5285105" cy="4064635"/>
          </a:xfrm>
          <a:prstGeom prst="rect">
            <a:avLst/>
          </a:prstGeom>
        </p:spPr>
      </p:pic>
    </p:spTree>
    <p:extLst>
      <p:ext uri="{BB962C8B-B14F-4D97-AF65-F5344CB8AC3E}">
        <p14:creationId xmlns:p14="http://schemas.microsoft.com/office/powerpoint/2010/main" val="728686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ACDB6D-3DDB-5F49-ADAD-4C35511E50D0}"/>
              </a:ext>
            </a:extLst>
          </p:cNvPr>
          <p:cNvPicPr>
            <a:picLocks noChangeAspect="1"/>
          </p:cNvPicPr>
          <p:nvPr/>
        </p:nvPicPr>
        <p:blipFill>
          <a:blip r:embed="rId2"/>
          <a:stretch>
            <a:fillRect/>
          </a:stretch>
        </p:blipFill>
        <p:spPr>
          <a:xfrm>
            <a:off x="0" y="0"/>
            <a:ext cx="5669280" cy="6858000"/>
          </a:xfrm>
          <a:prstGeom prst="rect">
            <a:avLst/>
          </a:prstGeom>
        </p:spPr>
      </p:pic>
      <p:pic>
        <p:nvPicPr>
          <p:cNvPr id="5" name="Picture 4">
            <a:extLst>
              <a:ext uri="{FF2B5EF4-FFF2-40B4-BE49-F238E27FC236}">
                <a16:creationId xmlns:a16="http://schemas.microsoft.com/office/drawing/2014/main" id="{AC5B4762-BDEA-8E4D-81D7-3BFB0DCA55DA}"/>
              </a:ext>
            </a:extLst>
          </p:cNvPr>
          <p:cNvPicPr>
            <a:picLocks noChangeAspect="1"/>
          </p:cNvPicPr>
          <p:nvPr/>
        </p:nvPicPr>
        <p:blipFill>
          <a:blip r:embed="rId2"/>
          <a:stretch>
            <a:fillRect/>
          </a:stretch>
        </p:blipFill>
        <p:spPr>
          <a:xfrm rot="16200000">
            <a:off x="5256797" y="-108669"/>
            <a:ext cx="1678408" cy="12192002"/>
          </a:xfrm>
          <a:prstGeom prst="rect">
            <a:avLst/>
          </a:prstGeom>
        </p:spPr>
      </p:pic>
      <p:sp>
        <p:nvSpPr>
          <p:cNvPr id="2" name="Title 1">
            <a:extLst>
              <a:ext uri="{FF2B5EF4-FFF2-40B4-BE49-F238E27FC236}">
                <a16:creationId xmlns:a16="http://schemas.microsoft.com/office/drawing/2014/main" id="{03D93E2F-0D22-4F4A-99B4-9900D7865330}"/>
              </a:ext>
            </a:extLst>
          </p:cNvPr>
          <p:cNvSpPr>
            <a:spLocks noGrp="1"/>
          </p:cNvSpPr>
          <p:nvPr>
            <p:ph type="title"/>
          </p:nvPr>
        </p:nvSpPr>
        <p:spPr>
          <a:xfrm>
            <a:off x="667568" y="5553718"/>
            <a:ext cx="10108007" cy="1054645"/>
          </a:xfrm>
        </p:spPr>
        <p:txBody>
          <a:bodyPr vert="horz" lIns="0" tIns="0" rIns="0" bIns="0" rtlCol="0" anchor="ctr">
            <a:normAutofit/>
          </a:bodyPr>
          <a:lstStyle/>
          <a:p>
            <a:r>
              <a:rPr lang="en-US" sz="3200" spc="750" dirty="0">
                <a:solidFill>
                  <a:schemeClr val="bg1"/>
                </a:solidFill>
              </a:rPr>
              <a:t>Recess break (30 minutes)</a:t>
            </a:r>
          </a:p>
        </p:txBody>
      </p:sp>
      <p:pic>
        <p:nvPicPr>
          <p:cNvPr id="5122" name="Picture 2" descr="McAndrews-Grogan, Mrs. / Brain Break Indoor Recess Bag">
            <a:extLst>
              <a:ext uri="{FF2B5EF4-FFF2-40B4-BE49-F238E27FC236}">
                <a16:creationId xmlns:a16="http://schemas.microsoft.com/office/drawing/2014/main" id="{58B025FC-32A1-7049-9C2C-EB830FA8FF55}"/>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bwMode="auto">
          <a:xfrm>
            <a:off x="484525" y="457200"/>
            <a:ext cx="11229675" cy="4407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898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F81B49-1449-C746-8C9B-CE93BB912F67}"/>
              </a:ext>
            </a:extLst>
          </p:cNvPr>
          <p:cNvPicPr>
            <a:picLocks noChangeAspect="1"/>
          </p:cNvPicPr>
          <p:nvPr/>
        </p:nvPicPr>
        <p:blipFill>
          <a:blip r:embed="rId2"/>
          <a:stretch>
            <a:fillRect/>
          </a:stretch>
        </p:blipFill>
        <p:spPr>
          <a:xfrm>
            <a:off x="-21771" y="-21771"/>
            <a:ext cx="4088280" cy="6879771"/>
          </a:xfrm>
          <a:prstGeom prst="rect">
            <a:avLst/>
          </a:prstGeom>
        </p:spPr>
      </p:pic>
      <p:sp>
        <p:nvSpPr>
          <p:cNvPr id="2" name="Title 1">
            <a:extLst>
              <a:ext uri="{FF2B5EF4-FFF2-40B4-BE49-F238E27FC236}">
                <a16:creationId xmlns:a16="http://schemas.microsoft.com/office/drawing/2014/main" id="{EA38FF2E-FDE5-B742-8BB1-21FED27A101C}"/>
              </a:ext>
            </a:extLst>
          </p:cNvPr>
          <p:cNvSpPr>
            <a:spLocks noGrp="1"/>
          </p:cNvSpPr>
          <p:nvPr>
            <p:ph type="title"/>
          </p:nvPr>
        </p:nvSpPr>
        <p:spPr>
          <a:xfrm>
            <a:off x="457200" y="868280"/>
            <a:ext cx="3390645" cy="3363597"/>
          </a:xfrm>
        </p:spPr>
        <p:txBody>
          <a:bodyPr>
            <a:normAutofit/>
          </a:bodyPr>
          <a:lstStyle/>
          <a:p>
            <a:pPr algn="r"/>
            <a:r>
              <a:rPr lang="en-US" sz="3000" dirty="0">
                <a:solidFill>
                  <a:schemeClr val="bg1"/>
                </a:solidFill>
              </a:rPr>
              <a:t>Mathematics</a:t>
            </a:r>
          </a:p>
        </p:txBody>
      </p:sp>
      <p:graphicFrame>
        <p:nvGraphicFramePr>
          <p:cNvPr id="5" name="Content Placeholder 2">
            <a:extLst>
              <a:ext uri="{FF2B5EF4-FFF2-40B4-BE49-F238E27FC236}">
                <a16:creationId xmlns:a16="http://schemas.microsoft.com/office/drawing/2014/main" id="{FA96A193-34B8-4551-82CB-22578FC3F954}"/>
              </a:ext>
            </a:extLst>
          </p:cNvPr>
          <p:cNvGraphicFramePr>
            <a:graphicFrameLocks noGrp="1"/>
          </p:cNvGraphicFramePr>
          <p:nvPr>
            <p:ph idx="1"/>
            <p:extLst>
              <p:ext uri="{D42A27DB-BD31-4B8C-83A1-F6EECF244321}">
                <p14:modId xmlns:p14="http://schemas.microsoft.com/office/powerpoint/2010/main" val="1398093903"/>
              </p:ext>
            </p:extLst>
          </p:nvPr>
        </p:nvGraphicFramePr>
        <p:xfrm>
          <a:off x="4494654" y="457200"/>
          <a:ext cx="7240146"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2">
            <a:extLst>
              <a:ext uri="{FF2B5EF4-FFF2-40B4-BE49-F238E27FC236}">
                <a16:creationId xmlns:a16="http://schemas.microsoft.com/office/drawing/2014/main" id="{E1DAADE6-2FDA-5645-8A23-6E5951C3B2A7}"/>
              </a:ext>
            </a:extLst>
          </p:cNvPr>
          <p:cNvSpPr txBox="1">
            <a:spLocks/>
          </p:cNvSpPr>
          <p:nvPr/>
        </p:nvSpPr>
        <p:spPr>
          <a:xfrm>
            <a:off x="764275" y="457199"/>
            <a:ext cx="2838733" cy="1549021"/>
          </a:xfrm>
          <a:prstGeom prst="rect">
            <a:avLst/>
          </a:prstGeom>
        </p:spPr>
        <p:txBody>
          <a:bodyPr vert="horz" lIns="0" tIns="0" rIns="0" bIns="0" rtlCol="0" anchor="b">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1200" b="1" cap="all" spc="600" dirty="0">
                <a:solidFill>
                  <a:schemeClr val="bg1"/>
                </a:solidFill>
              </a:rPr>
              <a:t>M o n e y</a:t>
            </a:r>
          </a:p>
        </p:txBody>
      </p:sp>
    </p:spTree>
    <p:extLst>
      <p:ext uri="{BB962C8B-B14F-4D97-AF65-F5344CB8AC3E}">
        <p14:creationId xmlns:p14="http://schemas.microsoft.com/office/powerpoint/2010/main" val="370687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5E9D82-9138-8B4D-810A-D37C1C9C5F54}"/>
              </a:ext>
            </a:extLst>
          </p:cNvPr>
          <p:cNvPicPr>
            <a:picLocks noChangeAspect="1"/>
          </p:cNvPicPr>
          <p:nvPr/>
        </p:nvPicPr>
        <p:blipFill>
          <a:blip r:embed="rId2"/>
          <a:stretch>
            <a:fillRect/>
          </a:stretch>
        </p:blipFill>
        <p:spPr>
          <a:xfrm>
            <a:off x="42019" y="-10886"/>
            <a:ext cx="4185624" cy="6879772"/>
          </a:xfrm>
          <a:prstGeom prst="rect">
            <a:avLst/>
          </a:prstGeom>
        </p:spPr>
      </p:pic>
      <p:sp>
        <p:nvSpPr>
          <p:cNvPr id="2" name="Title 1">
            <a:extLst>
              <a:ext uri="{FF2B5EF4-FFF2-40B4-BE49-F238E27FC236}">
                <a16:creationId xmlns:a16="http://schemas.microsoft.com/office/drawing/2014/main" id="{41F29EBB-E060-6A43-AC5E-C5C7803F168C}"/>
              </a:ext>
            </a:extLst>
          </p:cNvPr>
          <p:cNvSpPr>
            <a:spLocks noGrp="1"/>
          </p:cNvSpPr>
          <p:nvPr>
            <p:ph type="title"/>
          </p:nvPr>
        </p:nvSpPr>
        <p:spPr>
          <a:xfrm>
            <a:off x="749493" y="2463419"/>
            <a:ext cx="3236720" cy="3937382"/>
          </a:xfrm>
        </p:spPr>
        <p:txBody>
          <a:bodyPr vert="horz" lIns="0" tIns="0" rIns="0" bIns="0" rtlCol="0" anchor="t">
            <a:normAutofit/>
          </a:bodyPr>
          <a:lstStyle/>
          <a:p>
            <a:r>
              <a:rPr lang="en-US" sz="3200" spc="750" dirty="0">
                <a:solidFill>
                  <a:schemeClr val="bg1"/>
                </a:solidFill>
              </a:rPr>
              <a:t>Task 2</a:t>
            </a:r>
            <a:br>
              <a:rPr lang="en-US" sz="3200" spc="750" dirty="0">
                <a:solidFill>
                  <a:schemeClr val="bg1"/>
                </a:solidFill>
              </a:rPr>
            </a:br>
            <a:br>
              <a:rPr lang="en-US" sz="3200" spc="750" dirty="0">
                <a:solidFill>
                  <a:schemeClr val="bg1"/>
                </a:solidFill>
              </a:rPr>
            </a:br>
            <a:br>
              <a:rPr lang="en-US" sz="1400" spc="750" dirty="0">
                <a:solidFill>
                  <a:schemeClr val="bg1"/>
                </a:solidFill>
              </a:rPr>
            </a:br>
            <a:r>
              <a:rPr lang="en-US" sz="1400" spc="750" dirty="0">
                <a:solidFill>
                  <a:schemeClr val="bg1"/>
                </a:solidFill>
              </a:rPr>
              <a:t>Then complete 3 activities on </a:t>
            </a:r>
            <a:r>
              <a:rPr lang="en-US" sz="1400" spc="750" dirty="0" err="1">
                <a:solidFill>
                  <a:schemeClr val="bg1"/>
                </a:solidFill>
              </a:rPr>
              <a:t>studyladder</a:t>
            </a:r>
            <a:r>
              <a:rPr lang="en-US" sz="1400" spc="750" dirty="0">
                <a:solidFill>
                  <a:schemeClr val="bg1"/>
                </a:solidFill>
              </a:rPr>
              <a:t> or </a:t>
            </a:r>
            <a:r>
              <a:rPr lang="en-US" sz="1400" spc="750" dirty="0" err="1">
                <a:solidFill>
                  <a:schemeClr val="bg1"/>
                </a:solidFill>
              </a:rPr>
              <a:t>mathletic</a:t>
            </a:r>
            <a:r>
              <a:rPr lang="en-US" sz="1400" spc="750" dirty="0">
                <a:solidFill>
                  <a:schemeClr val="bg1"/>
                </a:solidFill>
              </a:rPr>
              <a:t>.</a:t>
            </a:r>
            <a:endParaRPr lang="en-US" sz="3200" spc="750" dirty="0">
              <a:solidFill>
                <a:schemeClr val="bg1"/>
              </a:solidFill>
            </a:endParaRPr>
          </a:p>
        </p:txBody>
      </p:sp>
      <p:sp>
        <p:nvSpPr>
          <p:cNvPr id="3" name="Content Placeholder 2">
            <a:extLst>
              <a:ext uri="{FF2B5EF4-FFF2-40B4-BE49-F238E27FC236}">
                <a16:creationId xmlns:a16="http://schemas.microsoft.com/office/drawing/2014/main" id="{313E754D-ADD4-4A4E-AE09-F36BC195C4FE}"/>
              </a:ext>
            </a:extLst>
          </p:cNvPr>
          <p:cNvSpPr>
            <a:spLocks noGrp="1"/>
          </p:cNvSpPr>
          <p:nvPr>
            <p:ph idx="1"/>
          </p:nvPr>
        </p:nvSpPr>
        <p:spPr>
          <a:xfrm>
            <a:off x="764275" y="457199"/>
            <a:ext cx="3221938" cy="1549021"/>
          </a:xfrm>
        </p:spPr>
        <p:txBody>
          <a:bodyPr vert="horz" lIns="0" tIns="0" rIns="0" bIns="0" rtlCol="0" anchor="b">
            <a:normAutofit/>
          </a:bodyPr>
          <a:lstStyle/>
          <a:p>
            <a:pPr marL="0" indent="0">
              <a:lnSpc>
                <a:spcPct val="150000"/>
              </a:lnSpc>
              <a:buNone/>
            </a:pPr>
            <a:r>
              <a:rPr lang="en-US" sz="1200" b="1" cap="all" spc="600" dirty="0">
                <a:solidFill>
                  <a:schemeClr val="bg1"/>
                </a:solidFill>
              </a:rPr>
              <a:t>3d s h a p e s</a:t>
            </a:r>
          </a:p>
          <a:p>
            <a:pPr marL="0" indent="0">
              <a:lnSpc>
                <a:spcPct val="150000"/>
              </a:lnSpc>
              <a:buNone/>
            </a:pPr>
            <a:endParaRPr lang="en-US" sz="1200" b="1" cap="all" spc="600" dirty="0">
              <a:solidFill>
                <a:schemeClr val="bg1"/>
              </a:solidFill>
            </a:endParaRPr>
          </a:p>
        </p:txBody>
      </p:sp>
      <p:pic>
        <p:nvPicPr>
          <p:cNvPr id="6" name="Picture 5">
            <a:extLst>
              <a:ext uri="{FF2B5EF4-FFF2-40B4-BE49-F238E27FC236}">
                <a16:creationId xmlns:a16="http://schemas.microsoft.com/office/drawing/2014/main" id="{87906AA6-15AC-A940-BBBB-D412C5CA34DD}"/>
              </a:ext>
            </a:extLst>
          </p:cNvPr>
          <p:cNvPicPr>
            <a:picLocks noChangeAspect="1"/>
          </p:cNvPicPr>
          <p:nvPr/>
        </p:nvPicPr>
        <p:blipFill>
          <a:blip r:embed="rId3"/>
          <a:stretch>
            <a:fillRect/>
          </a:stretch>
        </p:blipFill>
        <p:spPr>
          <a:xfrm>
            <a:off x="4227643" y="986117"/>
            <a:ext cx="3243510" cy="4589977"/>
          </a:xfrm>
          <a:prstGeom prst="rect">
            <a:avLst/>
          </a:prstGeom>
        </p:spPr>
      </p:pic>
      <p:pic>
        <p:nvPicPr>
          <p:cNvPr id="7" name="Picture 6">
            <a:extLst>
              <a:ext uri="{FF2B5EF4-FFF2-40B4-BE49-F238E27FC236}">
                <a16:creationId xmlns:a16="http://schemas.microsoft.com/office/drawing/2014/main" id="{B528A1A1-717A-9249-8D4D-9370C4F06891}"/>
              </a:ext>
            </a:extLst>
          </p:cNvPr>
          <p:cNvPicPr>
            <a:picLocks noChangeAspect="1"/>
          </p:cNvPicPr>
          <p:nvPr/>
        </p:nvPicPr>
        <p:blipFill>
          <a:blip r:embed="rId4"/>
          <a:stretch>
            <a:fillRect/>
          </a:stretch>
        </p:blipFill>
        <p:spPr>
          <a:xfrm>
            <a:off x="7712583" y="986117"/>
            <a:ext cx="3243510" cy="4589976"/>
          </a:xfrm>
          <a:prstGeom prst="rect">
            <a:avLst/>
          </a:prstGeom>
        </p:spPr>
      </p:pic>
    </p:spTree>
    <p:extLst>
      <p:ext uri="{BB962C8B-B14F-4D97-AF65-F5344CB8AC3E}">
        <p14:creationId xmlns:p14="http://schemas.microsoft.com/office/powerpoint/2010/main" val="3835885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4FC5A9-D955-B947-AA96-FE23549E7878}"/>
              </a:ext>
            </a:extLst>
          </p:cNvPr>
          <p:cNvPicPr>
            <a:picLocks noChangeAspect="1"/>
          </p:cNvPicPr>
          <p:nvPr/>
        </p:nvPicPr>
        <p:blipFill>
          <a:blip r:embed="rId2"/>
          <a:stretch>
            <a:fillRect/>
          </a:stretch>
        </p:blipFill>
        <p:spPr>
          <a:xfrm rot="16200000">
            <a:off x="5298627" y="-26913"/>
            <a:ext cx="1594747" cy="12192001"/>
          </a:xfrm>
          <a:prstGeom prst="rect">
            <a:avLst/>
          </a:prstGeom>
        </p:spPr>
      </p:pic>
      <p:pic>
        <p:nvPicPr>
          <p:cNvPr id="7172" name="Picture 4" descr="Packed Lunch Clipart - Png Download - Full Size Clipart (#5635198) -  PinClipart">
            <a:extLst>
              <a:ext uri="{FF2B5EF4-FFF2-40B4-BE49-F238E27FC236}">
                <a16:creationId xmlns:a16="http://schemas.microsoft.com/office/drawing/2014/main" id="{937ACCDF-7B01-B941-8EB5-452181591C8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2935" b="9963"/>
          <a:stretch/>
        </p:blipFill>
        <p:spPr bwMode="auto">
          <a:xfrm>
            <a:off x="203952" y="1031012"/>
            <a:ext cx="5892947" cy="371437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Free Lunch Box Clipart, Download Free Lunch Box Clipart png images, Free  ClipArts on Clipart Library">
            <a:extLst>
              <a:ext uri="{FF2B5EF4-FFF2-40B4-BE49-F238E27FC236}">
                <a16:creationId xmlns:a16="http://schemas.microsoft.com/office/drawing/2014/main" id="{26B9728E-BA5F-5043-90BB-C98D1A3BAF6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1"/>
          <a:stretch/>
        </p:blipFill>
        <p:spPr bwMode="auto">
          <a:xfrm>
            <a:off x="6095999" y="1022332"/>
            <a:ext cx="5892049" cy="37143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B06D30F-37F2-A843-982D-1269C850ABC3}"/>
              </a:ext>
            </a:extLst>
          </p:cNvPr>
          <p:cNvSpPr>
            <a:spLocks noGrp="1"/>
          </p:cNvSpPr>
          <p:nvPr>
            <p:ph type="title"/>
          </p:nvPr>
        </p:nvSpPr>
        <p:spPr>
          <a:xfrm>
            <a:off x="908941" y="5688106"/>
            <a:ext cx="9929017" cy="724654"/>
          </a:xfrm>
        </p:spPr>
        <p:txBody>
          <a:bodyPr vert="horz" lIns="0" tIns="0" rIns="0" bIns="0" rtlCol="0" anchor="ctr">
            <a:normAutofit/>
          </a:bodyPr>
          <a:lstStyle/>
          <a:p>
            <a:r>
              <a:rPr lang="en-US" sz="3200" spc="750">
                <a:solidFill>
                  <a:schemeClr val="bg1"/>
                </a:solidFill>
              </a:rPr>
              <a:t>Lunch break (40 minutes)</a:t>
            </a:r>
          </a:p>
        </p:txBody>
      </p:sp>
    </p:spTree>
    <p:extLst>
      <p:ext uri="{BB962C8B-B14F-4D97-AF65-F5344CB8AC3E}">
        <p14:creationId xmlns:p14="http://schemas.microsoft.com/office/powerpoint/2010/main" val="3933361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2FF54-5777-9F49-A897-C7CFF7B5EC55}"/>
              </a:ext>
            </a:extLst>
          </p:cNvPr>
          <p:cNvSpPr>
            <a:spLocks noGrp="1"/>
          </p:cNvSpPr>
          <p:nvPr>
            <p:ph type="title"/>
          </p:nvPr>
        </p:nvSpPr>
        <p:spPr>
          <a:xfrm>
            <a:off x="845286" y="601469"/>
            <a:ext cx="10501423" cy="666940"/>
          </a:xfrm>
        </p:spPr>
        <p:txBody>
          <a:bodyPr anchor="b">
            <a:normAutofit/>
          </a:bodyPr>
          <a:lstStyle/>
          <a:p>
            <a:r>
              <a:rPr lang="en-US" sz="4000" dirty="0"/>
              <a:t>library</a:t>
            </a:r>
            <a:endParaRPr lang="en-US" sz="2800" dirty="0"/>
          </a:p>
        </p:txBody>
      </p:sp>
      <p:graphicFrame>
        <p:nvGraphicFramePr>
          <p:cNvPr id="5" name="Content Placeholder 2">
            <a:extLst>
              <a:ext uri="{FF2B5EF4-FFF2-40B4-BE49-F238E27FC236}">
                <a16:creationId xmlns:a16="http://schemas.microsoft.com/office/drawing/2014/main" id="{5733017B-5486-48BB-A6B9-89AFF5206678}"/>
              </a:ext>
            </a:extLst>
          </p:cNvPr>
          <p:cNvGraphicFramePr>
            <a:graphicFrameLocks noGrp="1"/>
          </p:cNvGraphicFramePr>
          <p:nvPr>
            <p:ph idx="1"/>
            <p:extLst>
              <p:ext uri="{D42A27DB-BD31-4B8C-83A1-F6EECF244321}">
                <p14:modId xmlns:p14="http://schemas.microsoft.com/office/powerpoint/2010/main" val="1050730947"/>
              </p:ext>
            </p:extLst>
          </p:nvPr>
        </p:nvGraphicFramePr>
        <p:xfrm>
          <a:off x="845285" y="1041009"/>
          <a:ext cx="5250715" cy="5019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F79C2FEF-CAD2-3B4C-9F26-A222CD7A7EF0}"/>
              </a:ext>
            </a:extLst>
          </p:cNvPr>
          <p:cNvPicPr>
            <a:picLocks noChangeAspect="1"/>
          </p:cNvPicPr>
          <p:nvPr/>
        </p:nvPicPr>
        <p:blipFill>
          <a:blip r:embed="rId7"/>
          <a:stretch>
            <a:fillRect/>
          </a:stretch>
        </p:blipFill>
        <p:spPr>
          <a:xfrm>
            <a:off x="6095997" y="934939"/>
            <a:ext cx="3534730" cy="5002088"/>
          </a:xfrm>
          <a:prstGeom prst="rect">
            <a:avLst/>
          </a:prstGeom>
        </p:spPr>
      </p:pic>
      <p:pic>
        <p:nvPicPr>
          <p:cNvPr id="4" name="Picture 3">
            <a:extLst>
              <a:ext uri="{FF2B5EF4-FFF2-40B4-BE49-F238E27FC236}">
                <a16:creationId xmlns:a16="http://schemas.microsoft.com/office/drawing/2014/main" id="{CFEB634F-DF36-DF48-97A4-F7D77F1194C7}"/>
              </a:ext>
            </a:extLst>
          </p:cNvPr>
          <p:cNvPicPr>
            <a:picLocks noChangeAspect="1"/>
          </p:cNvPicPr>
          <p:nvPr/>
        </p:nvPicPr>
        <p:blipFill>
          <a:blip r:embed="rId8"/>
          <a:stretch>
            <a:fillRect/>
          </a:stretch>
        </p:blipFill>
        <p:spPr>
          <a:xfrm>
            <a:off x="9423642" y="1643930"/>
            <a:ext cx="2768358" cy="3917576"/>
          </a:xfrm>
          <a:prstGeom prst="rect">
            <a:avLst/>
          </a:prstGeom>
        </p:spPr>
      </p:pic>
    </p:spTree>
    <p:extLst>
      <p:ext uri="{BB962C8B-B14F-4D97-AF65-F5344CB8AC3E}">
        <p14:creationId xmlns:p14="http://schemas.microsoft.com/office/powerpoint/2010/main" val="287682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 holding a glittering sparkler at night">
            <a:extLst>
              <a:ext uri="{FF2B5EF4-FFF2-40B4-BE49-F238E27FC236}">
                <a16:creationId xmlns:a16="http://schemas.microsoft.com/office/drawing/2014/main" id="{8A95C491-B5A9-4B75-9132-2B0C77C6B92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10"/>
            <a:ext cx="12192002" cy="6857990"/>
          </a:xfrm>
          <a:prstGeom prst="rect">
            <a:avLst/>
          </a:prstGeom>
        </p:spPr>
      </p:pic>
      <p:pic>
        <p:nvPicPr>
          <p:cNvPr id="4" name="Picture 3">
            <a:extLst>
              <a:ext uri="{FF2B5EF4-FFF2-40B4-BE49-F238E27FC236}">
                <a16:creationId xmlns:a16="http://schemas.microsoft.com/office/drawing/2014/main" id="{52CA46F8-9B3C-D745-8857-982F0490D590}"/>
              </a:ext>
            </a:extLst>
          </p:cNvPr>
          <p:cNvPicPr>
            <a:picLocks noChangeAspect="1"/>
          </p:cNvPicPr>
          <p:nvPr/>
        </p:nvPicPr>
        <p:blipFill>
          <a:blip r:embed="rId3"/>
          <a:stretch>
            <a:fillRect/>
          </a:stretch>
        </p:blipFill>
        <p:spPr>
          <a:xfrm rot="16200000">
            <a:off x="5298627" y="-26913"/>
            <a:ext cx="1594747" cy="12192001"/>
          </a:xfrm>
          <a:prstGeom prst="rect">
            <a:avLst/>
          </a:prstGeom>
        </p:spPr>
      </p:pic>
      <p:sp>
        <p:nvSpPr>
          <p:cNvPr id="2" name="Title 1">
            <a:extLst>
              <a:ext uri="{FF2B5EF4-FFF2-40B4-BE49-F238E27FC236}">
                <a16:creationId xmlns:a16="http://schemas.microsoft.com/office/drawing/2014/main" id="{AD88988C-1D6A-454F-85EA-D9EB316F5E8A}"/>
              </a:ext>
            </a:extLst>
          </p:cNvPr>
          <p:cNvSpPr>
            <a:spLocks noGrp="1"/>
          </p:cNvSpPr>
          <p:nvPr>
            <p:ph type="title"/>
          </p:nvPr>
        </p:nvSpPr>
        <p:spPr>
          <a:xfrm>
            <a:off x="954157" y="5271715"/>
            <a:ext cx="10145864" cy="715617"/>
          </a:xfrm>
        </p:spPr>
        <p:txBody>
          <a:bodyPr vert="horz" lIns="0" tIns="0" rIns="0" bIns="0" rtlCol="0" anchor="b">
            <a:normAutofit/>
          </a:bodyPr>
          <a:lstStyle/>
          <a:p>
            <a:r>
              <a:rPr lang="en-US" spc="750" dirty="0">
                <a:solidFill>
                  <a:schemeClr val="bg1"/>
                </a:solidFill>
              </a:rPr>
              <a:t>END OF DAY!</a:t>
            </a:r>
          </a:p>
        </p:txBody>
      </p:sp>
      <p:sp>
        <p:nvSpPr>
          <p:cNvPr id="3" name="Content Placeholder 2">
            <a:extLst>
              <a:ext uri="{FF2B5EF4-FFF2-40B4-BE49-F238E27FC236}">
                <a16:creationId xmlns:a16="http://schemas.microsoft.com/office/drawing/2014/main" id="{F9DAEE79-2C04-D749-BF4D-C499225DEC2C}"/>
              </a:ext>
            </a:extLst>
          </p:cNvPr>
          <p:cNvSpPr>
            <a:spLocks noGrp="1"/>
          </p:cNvSpPr>
          <p:nvPr>
            <p:ph idx="1"/>
          </p:nvPr>
        </p:nvSpPr>
        <p:spPr>
          <a:xfrm>
            <a:off x="954157" y="6098649"/>
            <a:ext cx="9866244" cy="302151"/>
          </a:xfrm>
        </p:spPr>
        <p:txBody>
          <a:bodyPr vert="horz" lIns="0" tIns="0" rIns="0" bIns="0" rtlCol="0">
            <a:normAutofit/>
          </a:bodyPr>
          <a:lstStyle/>
          <a:p>
            <a:pPr marL="0" indent="0">
              <a:lnSpc>
                <a:spcPct val="150000"/>
              </a:lnSpc>
              <a:buNone/>
            </a:pPr>
            <a:r>
              <a:rPr lang="en-US" sz="1200" b="1" cap="all" spc="600" dirty="0">
                <a:solidFill>
                  <a:schemeClr val="bg1"/>
                </a:solidFill>
              </a:rPr>
              <a:t>ENJOY your well-deserved break everyone! </a:t>
            </a:r>
          </a:p>
        </p:txBody>
      </p:sp>
      <p:sp>
        <p:nvSpPr>
          <p:cNvPr id="6" name="TextBox 5">
            <a:extLst>
              <a:ext uri="{FF2B5EF4-FFF2-40B4-BE49-F238E27FC236}">
                <a16:creationId xmlns:a16="http://schemas.microsoft.com/office/drawing/2014/main" id="{38EB7199-3D58-4A45-9FC1-E150D05911A2}"/>
              </a:ext>
            </a:extLst>
          </p:cNvPr>
          <p:cNvSpPr txBox="1"/>
          <p:nvPr/>
        </p:nvSpPr>
        <p:spPr>
          <a:xfrm>
            <a:off x="-1" y="-17780"/>
            <a:ext cx="4068661" cy="688424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98976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086BF-E428-3E4E-B0A9-FDB8645E4D9C}"/>
              </a:ext>
            </a:extLst>
          </p:cNvPr>
          <p:cNvSpPr>
            <a:spLocks noGrp="1"/>
          </p:cNvSpPr>
          <p:nvPr>
            <p:ph type="title"/>
          </p:nvPr>
        </p:nvSpPr>
        <p:spPr>
          <a:xfrm>
            <a:off x="528636" y="639223"/>
            <a:ext cx="11530013" cy="1700212"/>
          </a:xfrm>
        </p:spPr>
        <p:txBody>
          <a:bodyPr>
            <a:normAutofit/>
          </a:bodyPr>
          <a:lstStyle/>
          <a:p>
            <a:pPr algn="ctr"/>
            <a:r>
              <a:rPr lang="en-US" sz="8000" dirty="0">
                <a:solidFill>
                  <a:srgbClr val="0070C0"/>
                </a:solidFill>
                <a:latin typeface="Gill Sans Ultra Bold" panose="020B0A02020104020203" pitchFamily="34" charset="77"/>
                <a:cs typeface="Vladimir Script" panose="020F0502020204030204" pitchFamily="34" charset="0"/>
              </a:rPr>
              <a:t>Good morning</a:t>
            </a:r>
          </a:p>
        </p:txBody>
      </p:sp>
      <p:sp>
        <p:nvSpPr>
          <p:cNvPr id="3" name="Content Placeholder 2">
            <a:extLst>
              <a:ext uri="{FF2B5EF4-FFF2-40B4-BE49-F238E27FC236}">
                <a16:creationId xmlns:a16="http://schemas.microsoft.com/office/drawing/2014/main" id="{F99B3907-F313-F84B-8D52-72F711F8F3AC}"/>
              </a:ext>
            </a:extLst>
          </p:cNvPr>
          <p:cNvSpPr>
            <a:spLocks noGrp="1"/>
          </p:cNvSpPr>
          <p:nvPr>
            <p:ph idx="1"/>
          </p:nvPr>
        </p:nvSpPr>
        <p:spPr>
          <a:xfrm>
            <a:off x="2871785" y="4328827"/>
            <a:ext cx="6843713" cy="1234440"/>
          </a:xfrm>
        </p:spPr>
        <p:txBody>
          <a:bodyPr>
            <a:normAutofit/>
          </a:bodyPr>
          <a:lstStyle/>
          <a:p>
            <a:pPr marL="0" indent="0" algn="ctr">
              <a:buNone/>
            </a:pP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WEDNESDAY 15</a:t>
            </a:r>
            <a:r>
              <a:rPr lang="en-US" baseline="30000"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th</a:t>
            </a: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 SEPTEMBER 2021 – WEEK 10</a:t>
            </a:r>
          </a:p>
        </p:txBody>
      </p:sp>
      <p:sp>
        <p:nvSpPr>
          <p:cNvPr id="6" name="Content Placeholder 2">
            <a:extLst>
              <a:ext uri="{FF2B5EF4-FFF2-40B4-BE49-F238E27FC236}">
                <a16:creationId xmlns:a16="http://schemas.microsoft.com/office/drawing/2014/main" id="{43C69734-4C96-7F42-8F59-BEDE66333C33}"/>
              </a:ext>
            </a:extLst>
          </p:cNvPr>
          <p:cNvSpPr txBox="1">
            <a:spLocks/>
          </p:cNvSpPr>
          <p:nvPr/>
        </p:nvSpPr>
        <p:spPr>
          <a:xfrm>
            <a:off x="2674143" y="2695194"/>
            <a:ext cx="6843713" cy="1234440"/>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000" b="1" dirty="0">
                <a:solidFill>
                  <a:schemeClr val="accent1">
                    <a:lumMod val="50000"/>
                  </a:schemeClr>
                </a:solidFill>
                <a:latin typeface="MARKER FELT THIN" panose="02000400000000000000" pitchFamily="2" charset="77"/>
                <a:ea typeface="LINGWAI SC MEDIUM" panose="03050602040302020204" pitchFamily="66" charset="-122"/>
                <a:cs typeface="LINGWAI SC MEDIUM" panose="03050602040302020204" pitchFamily="66" charset="-122"/>
              </a:rPr>
              <a:t>STAGE 1</a:t>
            </a:r>
          </a:p>
        </p:txBody>
      </p:sp>
      <p:sp>
        <p:nvSpPr>
          <p:cNvPr id="8" name="Content Placeholder 2">
            <a:extLst>
              <a:ext uri="{FF2B5EF4-FFF2-40B4-BE49-F238E27FC236}">
                <a16:creationId xmlns:a16="http://schemas.microsoft.com/office/drawing/2014/main" id="{B6E1FECD-D0C3-C242-98FF-E81094902C5E}"/>
              </a:ext>
            </a:extLst>
          </p:cNvPr>
          <p:cNvSpPr txBox="1">
            <a:spLocks/>
          </p:cNvSpPr>
          <p:nvPr/>
        </p:nvSpPr>
        <p:spPr>
          <a:xfrm>
            <a:off x="1510664" y="5239226"/>
            <a:ext cx="9963150" cy="1122998"/>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Please make sure you are sending </a:t>
            </a:r>
            <a:r>
              <a:rPr lang="en-US" u="sng" dirty="0"/>
              <a:t>one</a:t>
            </a:r>
            <a:r>
              <a:rPr lang="en-US" dirty="0"/>
              <a:t> </a:t>
            </a:r>
            <a:r>
              <a:rPr lang="en-US" u="sng" dirty="0"/>
              <a:t>or</a:t>
            </a:r>
            <a:r>
              <a:rPr lang="en-US" dirty="0"/>
              <a:t> </a:t>
            </a:r>
            <a:r>
              <a:rPr lang="en-US" u="sng" dirty="0"/>
              <a:t>two</a:t>
            </a:r>
            <a:r>
              <a:rPr lang="en-US" dirty="0"/>
              <a:t> work samples to your classroom teacher via </a:t>
            </a:r>
            <a:r>
              <a:rPr lang="en-US" b="1" dirty="0"/>
              <a:t>dojo</a:t>
            </a:r>
            <a:r>
              <a:rPr lang="en-US" dirty="0"/>
              <a:t>.</a:t>
            </a:r>
          </a:p>
        </p:txBody>
      </p:sp>
    </p:spTree>
    <p:extLst>
      <p:ext uri="{BB962C8B-B14F-4D97-AF65-F5344CB8AC3E}">
        <p14:creationId xmlns:p14="http://schemas.microsoft.com/office/powerpoint/2010/main" val="7210488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14CCAD-9358-2145-AFA7-696B869013D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F364437-21AB-584D-ABB2-08874DA52F79}"/>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458FDC-4D7F-5E4F-A48B-25FE10DCBDBF}"/>
              </a:ext>
            </a:extLst>
          </p:cNvPr>
          <p:cNvSpPr>
            <a:spLocks noGrp="1"/>
          </p:cNvSpPr>
          <p:nvPr>
            <p:ph type="title"/>
          </p:nvPr>
        </p:nvSpPr>
        <p:spPr>
          <a:xfrm>
            <a:off x="1371600" y="514923"/>
            <a:ext cx="10241280" cy="558355"/>
          </a:xfrm>
        </p:spPr>
        <p:txBody>
          <a:bodyPr/>
          <a:lstStyle/>
          <a:p>
            <a:pPr algn="ctr"/>
            <a:r>
              <a:rPr lang="en-US" dirty="0">
                <a:solidFill>
                  <a:schemeClr val="bg1"/>
                </a:solidFill>
              </a:rPr>
              <a:t>WHATS ON TODAY?</a:t>
            </a:r>
          </a:p>
        </p:txBody>
      </p:sp>
      <p:sp>
        <p:nvSpPr>
          <p:cNvPr id="3" name="Content Placeholder 2">
            <a:extLst>
              <a:ext uri="{FF2B5EF4-FFF2-40B4-BE49-F238E27FC236}">
                <a16:creationId xmlns:a16="http://schemas.microsoft.com/office/drawing/2014/main" id="{6CCBD451-7FA8-CC43-9A33-15A553D9881C}"/>
              </a:ext>
            </a:extLst>
          </p:cNvPr>
          <p:cNvSpPr>
            <a:spLocks noGrp="1"/>
          </p:cNvSpPr>
          <p:nvPr>
            <p:ph idx="1"/>
          </p:nvPr>
        </p:nvSpPr>
        <p:spPr>
          <a:xfrm>
            <a:off x="1028700" y="1114997"/>
            <a:ext cx="10584180" cy="5285232"/>
          </a:xfrm>
        </p:spPr>
        <p:txBody>
          <a:bodyPr>
            <a:normAutofit lnSpcReduction="10000"/>
          </a:bodyPr>
          <a:lstStyle/>
          <a:p>
            <a:pPr marL="0" indent="0" algn="ctr">
              <a:buNone/>
            </a:pPr>
            <a:r>
              <a:rPr lang="en-US" b="1" dirty="0"/>
              <a:t>Morning</a:t>
            </a:r>
            <a:br>
              <a:rPr lang="en-US" b="1" dirty="0"/>
            </a:br>
            <a:r>
              <a:rPr lang="en-US" dirty="0"/>
              <a:t>Task 1 – Spelling</a:t>
            </a:r>
            <a:br>
              <a:rPr lang="en-US" b="1" dirty="0"/>
            </a:br>
            <a:r>
              <a:rPr lang="en-US" dirty="0"/>
              <a:t>Task 2 – Reading</a:t>
            </a:r>
            <a:br>
              <a:rPr lang="en-US" b="1" dirty="0"/>
            </a:br>
            <a:r>
              <a:rPr lang="en-US" dirty="0">
                <a:solidFill>
                  <a:schemeClr val="accent1">
                    <a:lumMod val="75000"/>
                  </a:schemeClr>
                </a:solidFill>
              </a:rPr>
              <a:t>Crunch n’ sip</a:t>
            </a:r>
            <a:br>
              <a:rPr lang="en-US" dirty="0"/>
            </a:br>
            <a:r>
              <a:rPr lang="en-US" dirty="0"/>
              <a:t>Task 3 - WUSHKA</a:t>
            </a:r>
          </a:p>
          <a:p>
            <a:pPr marL="0" indent="0" algn="ctr">
              <a:buNone/>
            </a:pPr>
            <a:r>
              <a:rPr lang="en-US" dirty="0"/>
              <a:t>Task 4 - Handwriting</a:t>
            </a:r>
            <a:br>
              <a:rPr lang="en-US" dirty="0"/>
            </a:br>
            <a:r>
              <a:rPr lang="en-US" b="1" dirty="0"/>
              <a:t>Middle </a:t>
            </a:r>
            <a:br>
              <a:rPr lang="en-US" b="1" dirty="0"/>
            </a:br>
            <a:r>
              <a:rPr lang="en-US" dirty="0"/>
              <a:t>Task 1 – </a:t>
            </a:r>
            <a:r>
              <a:rPr lang="en-US" dirty="0" err="1"/>
              <a:t>Maths</a:t>
            </a:r>
            <a:r>
              <a:rPr lang="en-US" dirty="0"/>
              <a:t> Grid</a:t>
            </a:r>
            <a:br>
              <a:rPr lang="en-US" dirty="0"/>
            </a:br>
            <a:r>
              <a:rPr lang="en-US" dirty="0"/>
              <a:t>Task 2 – Worksheet</a:t>
            </a:r>
          </a:p>
          <a:p>
            <a:pPr marL="0" indent="0" algn="ctr">
              <a:buNone/>
            </a:pPr>
            <a:r>
              <a:rPr lang="en-US" dirty="0"/>
              <a:t>Task 3 – Fitness </a:t>
            </a:r>
          </a:p>
          <a:p>
            <a:pPr marL="0" indent="0" algn="ctr">
              <a:buNone/>
            </a:pPr>
            <a:r>
              <a:rPr lang="en-US" b="1" dirty="0"/>
              <a:t>Final</a:t>
            </a:r>
            <a:br>
              <a:rPr lang="en-US" b="1" dirty="0"/>
            </a:br>
            <a:r>
              <a:rPr lang="en-US" dirty="0"/>
              <a:t>Science</a:t>
            </a:r>
            <a:endParaRPr lang="en-US" b="1" dirty="0"/>
          </a:p>
        </p:txBody>
      </p:sp>
      <p:pic>
        <p:nvPicPr>
          <p:cNvPr id="7" name="Picture 6">
            <a:extLst>
              <a:ext uri="{FF2B5EF4-FFF2-40B4-BE49-F238E27FC236}">
                <a16:creationId xmlns:a16="http://schemas.microsoft.com/office/drawing/2014/main" id="{E3DA40FC-E2DD-7F48-AE78-AB64D17B77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Tree>
    <p:extLst>
      <p:ext uri="{BB962C8B-B14F-4D97-AF65-F5344CB8AC3E}">
        <p14:creationId xmlns:p14="http://schemas.microsoft.com/office/powerpoint/2010/main" val="3782734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14CCAD-9358-2145-AFA7-696B869013D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F364437-21AB-584D-ABB2-08874DA52F79}"/>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458FDC-4D7F-5E4F-A48B-25FE10DCBDBF}"/>
              </a:ext>
            </a:extLst>
          </p:cNvPr>
          <p:cNvSpPr>
            <a:spLocks noGrp="1"/>
          </p:cNvSpPr>
          <p:nvPr>
            <p:ph type="title"/>
          </p:nvPr>
        </p:nvSpPr>
        <p:spPr>
          <a:xfrm>
            <a:off x="1371600" y="514923"/>
            <a:ext cx="10241280" cy="558355"/>
          </a:xfrm>
        </p:spPr>
        <p:txBody>
          <a:bodyPr/>
          <a:lstStyle/>
          <a:p>
            <a:pPr algn="ctr"/>
            <a:r>
              <a:rPr lang="en-US" dirty="0">
                <a:solidFill>
                  <a:schemeClr val="bg1"/>
                </a:solidFill>
              </a:rPr>
              <a:t>WHATS ON TODAY?</a:t>
            </a:r>
          </a:p>
        </p:txBody>
      </p:sp>
      <p:sp>
        <p:nvSpPr>
          <p:cNvPr id="3" name="Content Placeholder 2">
            <a:extLst>
              <a:ext uri="{FF2B5EF4-FFF2-40B4-BE49-F238E27FC236}">
                <a16:creationId xmlns:a16="http://schemas.microsoft.com/office/drawing/2014/main" id="{6CCBD451-7FA8-CC43-9A33-15A553D9881C}"/>
              </a:ext>
            </a:extLst>
          </p:cNvPr>
          <p:cNvSpPr>
            <a:spLocks noGrp="1"/>
          </p:cNvSpPr>
          <p:nvPr>
            <p:ph idx="1"/>
          </p:nvPr>
        </p:nvSpPr>
        <p:spPr>
          <a:xfrm>
            <a:off x="1028700" y="1114997"/>
            <a:ext cx="10584180" cy="5285232"/>
          </a:xfrm>
        </p:spPr>
        <p:txBody>
          <a:bodyPr>
            <a:normAutofit/>
          </a:bodyPr>
          <a:lstStyle/>
          <a:p>
            <a:pPr marL="0" indent="0" algn="ctr">
              <a:buNone/>
            </a:pPr>
            <a:r>
              <a:rPr lang="en-US" b="1" dirty="0"/>
              <a:t>Morning</a:t>
            </a:r>
            <a:br>
              <a:rPr lang="en-US" b="1" dirty="0"/>
            </a:br>
            <a:r>
              <a:rPr lang="en-US" b="1" dirty="0"/>
              <a:t>Task 1 - </a:t>
            </a:r>
            <a:r>
              <a:rPr lang="en-US" dirty="0"/>
              <a:t>spelling</a:t>
            </a:r>
            <a:br>
              <a:rPr lang="en-US" b="1" dirty="0"/>
            </a:br>
            <a:r>
              <a:rPr lang="en-US" b="1" dirty="0"/>
              <a:t>Task 2 - </a:t>
            </a:r>
            <a:r>
              <a:rPr lang="en-US" dirty="0"/>
              <a:t>reading</a:t>
            </a:r>
            <a:br>
              <a:rPr lang="en-US" b="1" dirty="0"/>
            </a:br>
            <a:r>
              <a:rPr lang="en-US" dirty="0">
                <a:solidFill>
                  <a:schemeClr val="accent1">
                    <a:lumMod val="75000"/>
                  </a:schemeClr>
                </a:solidFill>
              </a:rPr>
              <a:t>Crunch n’ sip</a:t>
            </a:r>
            <a:br>
              <a:rPr lang="en-US" dirty="0"/>
            </a:br>
            <a:r>
              <a:rPr lang="en-US" b="1" dirty="0"/>
              <a:t>Task 3 - w</a:t>
            </a:r>
            <a:r>
              <a:rPr lang="en-US" dirty="0"/>
              <a:t>riting </a:t>
            </a:r>
            <a:br>
              <a:rPr lang="en-US" dirty="0"/>
            </a:br>
            <a:r>
              <a:rPr lang="en-US" b="1" dirty="0"/>
              <a:t>Task 4 - </a:t>
            </a:r>
            <a:r>
              <a:rPr lang="en-US" dirty="0"/>
              <a:t>handwriting</a:t>
            </a:r>
          </a:p>
          <a:p>
            <a:pPr marL="0" indent="0" algn="ctr">
              <a:buNone/>
            </a:pPr>
            <a:r>
              <a:rPr lang="en-US" b="1" dirty="0"/>
              <a:t>Middle </a:t>
            </a:r>
            <a:br>
              <a:rPr lang="en-US" b="1" dirty="0"/>
            </a:br>
            <a:r>
              <a:rPr lang="en-US" b="1" dirty="0"/>
              <a:t>Task 1 - </a:t>
            </a:r>
            <a:r>
              <a:rPr lang="en-US" dirty="0" err="1"/>
              <a:t>Maths</a:t>
            </a:r>
            <a:r>
              <a:rPr lang="en-US" dirty="0"/>
              <a:t> Grid</a:t>
            </a:r>
            <a:br>
              <a:rPr lang="en-US" dirty="0"/>
            </a:br>
            <a:r>
              <a:rPr lang="en-US" b="1" dirty="0"/>
              <a:t>Task 2 - </a:t>
            </a:r>
            <a:r>
              <a:rPr lang="en-US" dirty="0"/>
              <a:t>Worksheet</a:t>
            </a:r>
          </a:p>
          <a:p>
            <a:pPr marL="0" indent="0" algn="ctr">
              <a:buNone/>
            </a:pPr>
            <a:r>
              <a:rPr lang="en-US" b="1" dirty="0"/>
              <a:t>Final</a:t>
            </a:r>
            <a:br>
              <a:rPr lang="en-US" b="1" dirty="0"/>
            </a:br>
            <a:r>
              <a:rPr lang="en-US" dirty="0"/>
              <a:t>Geography</a:t>
            </a:r>
            <a:endParaRPr lang="en-US" b="1" dirty="0"/>
          </a:p>
        </p:txBody>
      </p:sp>
      <p:pic>
        <p:nvPicPr>
          <p:cNvPr id="7" name="Picture 6">
            <a:extLst>
              <a:ext uri="{FF2B5EF4-FFF2-40B4-BE49-F238E27FC236}">
                <a16:creationId xmlns:a16="http://schemas.microsoft.com/office/drawing/2014/main" id="{E3DA40FC-E2DD-7F48-AE78-AB64D17B77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Tree>
    <p:extLst>
      <p:ext uri="{BB962C8B-B14F-4D97-AF65-F5344CB8AC3E}">
        <p14:creationId xmlns:p14="http://schemas.microsoft.com/office/powerpoint/2010/main" val="3669932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7B529-7C2E-2B48-BA8C-3622F2C11504}"/>
              </a:ext>
            </a:extLst>
          </p:cNvPr>
          <p:cNvSpPr>
            <a:spLocks noGrp="1"/>
          </p:cNvSpPr>
          <p:nvPr>
            <p:ph type="title"/>
          </p:nvPr>
        </p:nvSpPr>
        <p:spPr>
          <a:xfrm>
            <a:off x="1676523" y="960947"/>
            <a:ext cx="10241280" cy="1234440"/>
          </a:xfrm>
        </p:spPr>
        <p:txBody>
          <a:bodyPr/>
          <a:lstStyle/>
          <a:p>
            <a:r>
              <a:rPr lang="en-US" dirty="0"/>
              <a:t>Task 1</a:t>
            </a:r>
          </a:p>
        </p:txBody>
      </p:sp>
      <p:sp>
        <p:nvSpPr>
          <p:cNvPr id="3" name="Content Placeholder 2">
            <a:extLst>
              <a:ext uri="{FF2B5EF4-FFF2-40B4-BE49-F238E27FC236}">
                <a16:creationId xmlns:a16="http://schemas.microsoft.com/office/drawing/2014/main" id="{E145A72E-A7CE-464B-BEE9-5F6B0EDDE2F9}"/>
              </a:ext>
            </a:extLst>
          </p:cNvPr>
          <p:cNvSpPr>
            <a:spLocks noGrp="1"/>
          </p:cNvSpPr>
          <p:nvPr>
            <p:ph idx="1"/>
          </p:nvPr>
        </p:nvSpPr>
        <p:spPr>
          <a:xfrm>
            <a:off x="1406274" y="2360701"/>
            <a:ext cx="3320635" cy="3793787"/>
          </a:xfrm>
        </p:spPr>
        <p:txBody>
          <a:bodyPr>
            <a:normAutofit fontScale="92500"/>
          </a:bodyPr>
          <a:lstStyle/>
          <a:p>
            <a:pPr marL="0" indent="0">
              <a:lnSpc>
                <a:spcPct val="200000"/>
              </a:lnSpc>
              <a:buNone/>
            </a:pPr>
            <a:r>
              <a:rPr lang="en-US" dirty="0"/>
              <a:t>Write down your spelling words and  dot, dash, dive them on a piece of paper..</a:t>
            </a:r>
          </a:p>
          <a:p>
            <a:pPr marL="0" indent="0">
              <a:lnSpc>
                <a:spcPct val="200000"/>
              </a:lnSpc>
              <a:buNone/>
            </a:pPr>
            <a:r>
              <a:rPr lang="en-US" dirty="0"/>
              <a:t>Video will be posted on dojo!</a:t>
            </a:r>
            <a:br>
              <a:rPr lang="en-US" dirty="0"/>
            </a:br>
            <a:r>
              <a:rPr lang="en-US" dirty="0"/>
              <a:t>Complete spelling tasks.</a:t>
            </a:r>
          </a:p>
        </p:txBody>
      </p:sp>
      <p:sp>
        <p:nvSpPr>
          <p:cNvPr id="6" name="Rectangle 5">
            <a:extLst>
              <a:ext uri="{FF2B5EF4-FFF2-40B4-BE49-F238E27FC236}">
                <a16:creationId xmlns:a16="http://schemas.microsoft.com/office/drawing/2014/main" id="{F90048DF-3E93-BA4C-98DE-22929CCE6CE8}"/>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EE5FD61-506D-AF46-B020-AA5B6B90FBE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F928643-15A6-9E41-9E37-BE12E0B2A7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4" name="Picture 3">
            <a:extLst>
              <a:ext uri="{FF2B5EF4-FFF2-40B4-BE49-F238E27FC236}">
                <a16:creationId xmlns:a16="http://schemas.microsoft.com/office/drawing/2014/main" id="{541AA600-96F4-194B-9C85-70B239EDD355}"/>
              </a:ext>
            </a:extLst>
          </p:cNvPr>
          <p:cNvPicPr>
            <a:picLocks noChangeAspect="1"/>
          </p:cNvPicPr>
          <p:nvPr/>
        </p:nvPicPr>
        <p:blipFill>
          <a:blip r:embed="rId3"/>
          <a:stretch>
            <a:fillRect/>
          </a:stretch>
        </p:blipFill>
        <p:spPr>
          <a:xfrm>
            <a:off x="4512774" y="2183306"/>
            <a:ext cx="2680883" cy="3793788"/>
          </a:xfrm>
          <a:prstGeom prst="rect">
            <a:avLst/>
          </a:prstGeom>
        </p:spPr>
      </p:pic>
      <p:pic>
        <p:nvPicPr>
          <p:cNvPr id="8" name="Picture 7">
            <a:extLst>
              <a:ext uri="{FF2B5EF4-FFF2-40B4-BE49-F238E27FC236}">
                <a16:creationId xmlns:a16="http://schemas.microsoft.com/office/drawing/2014/main" id="{089E82D3-4908-6B4B-AAD8-4526E77C3789}"/>
              </a:ext>
            </a:extLst>
          </p:cNvPr>
          <p:cNvPicPr>
            <a:picLocks noChangeAspect="1"/>
          </p:cNvPicPr>
          <p:nvPr/>
        </p:nvPicPr>
        <p:blipFill>
          <a:blip r:embed="rId4"/>
          <a:stretch>
            <a:fillRect/>
          </a:stretch>
        </p:blipFill>
        <p:spPr>
          <a:xfrm>
            <a:off x="7193657" y="1990797"/>
            <a:ext cx="2706371" cy="3829856"/>
          </a:xfrm>
          <a:prstGeom prst="rect">
            <a:avLst/>
          </a:prstGeom>
        </p:spPr>
      </p:pic>
      <p:pic>
        <p:nvPicPr>
          <p:cNvPr id="9" name="Picture 8">
            <a:extLst>
              <a:ext uri="{FF2B5EF4-FFF2-40B4-BE49-F238E27FC236}">
                <a16:creationId xmlns:a16="http://schemas.microsoft.com/office/drawing/2014/main" id="{ED39E088-9257-8245-AEF8-956978D53C31}"/>
              </a:ext>
            </a:extLst>
          </p:cNvPr>
          <p:cNvPicPr>
            <a:picLocks noChangeAspect="1"/>
          </p:cNvPicPr>
          <p:nvPr/>
        </p:nvPicPr>
        <p:blipFill>
          <a:blip r:embed="rId5"/>
          <a:stretch>
            <a:fillRect/>
          </a:stretch>
        </p:blipFill>
        <p:spPr>
          <a:xfrm>
            <a:off x="9715994" y="2112201"/>
            <a:ext cx="2476006" cy="3503861"/>
          </a:xfrm>
          <a:prstGeom prst="rect">
            <a:avLst/>
          </a:prstGeom>
        </p:spPr>
      </p:pic>
    </p:spTree>
    <p:extLst>
      <p:ext uri="{BB962C8B-B14F-4D97-AF65-F5344CB8AC3E}">
        <p14:creationId xmlns:p14="http://schemas.microsoft.com/office/powerpoint/2010/main" val="6582669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6EF8-29DF-7745-957C-E25A72B3ECDF}"/>
              </a:ext>
            </a:extLst>
          </p:cNvPr>
          <p:cNvSpPr>
            <a:spLocks noGrp="1"/>
          </p:cNvSpPr>
          <p:nvPr>
            <p:ph type="title"/>
          </p:nvPr>
        </p:nvSpPr>
        <p:spPr>
          <a:xfrm>
            <a:off x="1595438" y="1256728"/>
            <a:ext cx="10241280" cy="744093"/>
          </a:xfrm>
        </p:spPr>
        <p:txBody>
          <a:bodyPr/>
          <a:lstStyle/>
          <a:p>
            <a:r>
              <a:rPr lang="en-US" dirty="0"/>
              <a:t>Task 2</a:t>
            </a:r>
          </a:p>
        </p:txBody>
      </p:sp>
      <p:sp>
        <p:nvSpPr>
          <p:cNvPr id="3" name="Content Placeholder 2">
            <a:extLst>
              <a:ext uri="{FF2B5EF4-FFF2-40B4-BE49-F238E27FC236}">
                <a16:creationId xmlns:a16="http://schemas.microsoft.com/office/drawing/2014/main" id="{42125307-9EB6-8F4B-929D-E92A61264BFF}"/>
              </a:ext>
            </a:extLst>
          </p:cNvPr>
          <p:cNvSpPr>
            <a:spLocks noGrp="1"/>
          </p:cNvSpPr>
          <p:nvPr>
            <p:ph idx="1"/>
          </p:nvPr>
        </p:nvSpPr>
        <p:spPr>
          <a:xfrm>
            <a:off x="1512282" y="2143802"/>
            <a:ext cx="4117260" cy="3987119"/>
          </a:xfrm>
        </p:spPr>
        <p:txBody>
          <a:bodyPr>
            <a:normAutofit/>
          </a:bodyPr>
          <a:lstStyle/>
          <a:p>
            <a:pPr marL="0" indent="0">
              <a:lnSpc>
                <a:spcPct val="200000"/>
              </a:lnSpc>
              <a:buNone/>
            </a:pPr>
            <a:r>
              <a:rPr lang="en-US" dirty="0"/>
              <a:t>Read or get an adult to read ”Cheetahs” and answer the questions.</a:t>
            </a:r>
            <a:br>
              <a:rPr lang="en-US" dirty="0"/>
            </a:br>
            <a:endParaRPr lang="en-US" dirty="0">
              <a:solidFill>
                <a:srgbClr val="0070C0"/>
              </a:solidFill>
            </a:endParaRPr>
          </a:p>
        </p:txBody>
      </p:sp>
      <p:sp>
        <p:nvSpPr>
          <p:cNvPr id="8" name="Rectangle 7">
            <a:extLst>
              <a:ext uri="{FF2B5EF4-FFF2-40B4-BE49-F238E27FC236}">
                <a16:creationId xmlns:a16="http://schemas.microsoft.com/office/drawing/2014/main" id="{5531F779-8C76-2142-8552-D1090DCE35A5}"/>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58332A7-1514-E340-93AE-81B3B35AF967}"/>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F6122CF-D35C-974E-8D4D-E672A8B646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2050" name="Picture 2" descr="Stay Home And Read A Book GIFs - Get the best GIF on GIPHY">
            <a:extLst>
              <a:ext uri="{FF2B5EF4-FFF2-40B4-BE49-F238E27FC236}">
                <a16:creationId xmlns:a16="http://schemas.microsoft.com/office/drawing/2014/main" id="{5D0290B4-39DC-1448-AB26-BDC8744B129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559442" y="461741"/>
            <a:ext cx="681133" cy="68113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riting Pencil Animated Gif - Novocom.top">
            <a:extLst>
              <a:ext uri="{FF2B5EF4-FFF2-40B4-BE49-F238E27FC236}">
                <a16:creationId xmlns:a16="http://schemas.microsoft.com/office/drawing/2014/main" id="{B291FC52-0A5B-F344-A956-2B71CC7C570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04220" y="5497930"/>
            <a:ext cx="967338" cy="8160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52764FD-BF00-7D4A-A898-952E161F214A}"/>
              </a:ext>
            </a:extLst>
          </p:cNvPr>
          <p:cNvPicPr>
            <a:picLocks noChangeAspect="1"/>
          </p:cNvPicPr>
          <p:nvPr/>
        </p:nvPicPr>
        <p:blipFill>
          <a:blip r:embed="rId5"/>
          <a:stretch>
            <a:fillRect/>
          </a:stretch>
        </p:blipFill>
        <p:spPr>
          <a:xfrm rot="5400000">
            <a:off x="6566370" y="578151"/>
            <a:ext cx="4241202" cy="6001836"/>
          </a:xfrm>
          <a:prstGeom prst="rect">
            <a:avLst/>
          </a:prstGeom>
        </p:spPr>
      </p:pic>
    </p:spTree>
    <p:extLst>
      <p:ext uri="{BB962C8B-B14F-4D97-AF65-F5344CB8AC3E}">
        <p14:creationId xmlns:p14="http://schemas.microsoft.com/office/powerpoint/2010/main" val="1246892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08D09-C4FC-534E-87E5-EC662BAA646A}"/>
              </a:ext>
            </a:extLst>
          </p:cNvPr>
          <p:cNvSpPr>
            <a:spLocks noGrp="1"/>
          </p:cNvSpPr>
          <p:nvPr>
            <p:ph type="title"/>
          </p:nvPr>
        </p:nvSpPr>
        <p:spPr>
          <a:xfrm>
            <a:off x="1446609" y="2238946"/>
            <a:ext cx="4039790" cy="1987105"/>
          </a:xfrm>
        </p:spPr>
        <p:txBody>
          <a:bodyPr/>
          <a:lstStyle/>
          <a:p>
            <a:pPr algn="ctr"/>
            <a:r>
              <a:rPr lang="en-US" dirty="0"/>
              <a:t>Crunch n’ sip</a:t>
            </a:r>
          </a:p>
        </p:txBody>
      </p:sp>
      <p:sp>
        <p:nvSpPr>
          <p:cNvPr id="6" name="Rectangle 5">
            <a:extLst>
              <a:ext uri="{FF2B5EF4-FFF2-40B4-BE49-F238E27FC236}">
                <a16:creationId xmlns:a16="http://schemas.microsoft.com/office/drawing/2014/main" id="{E9DE309C-9CDA-BA43-98EF-0245EAA58FCF}"/>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B60AFC5-43D5-D548-B9C3-B391D0E51486}"/>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D39B57D-C0BC-8E44-8A45-9EA2A157D9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3074" name="Picture 2" descr="Home | Crunch&amp;amp;SipÂ®">
            <a:extLst>
              <a:ext uri="{FF2B5EF4-FFF2-40B4-BE49-F238E27FC236}">
                <a16:creationId xmlns:a16="http://schemas.microsoft.com/office/drawing/2014/main" id="{E5419CA5-7AAA-914B-A598-51E9EDF187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6399" y="1664843"/>
            <a:ext cx="6410325" cy="427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7212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D1E65B-F8E3-AB4E-91E7-3E5306ECE899}"/>
              </a:ext>
            </a:extLst>
          </p:cNvPr>
          <p:cNvPicPr>
            <a:picLocks noChangeAspect="1"/>
          </p:cNvPicPr>
          <p:nvPr/>
        </p:nvPicPr>
        <p:blipFill>
          <a:blip r:embed="rId2"/>
          <a:stretch>
            <a:fillRect/>
          </a:stretch>
        </p:blipFill>
        <p:spPr>
          <a:xfrm>
            <a:off x="-15037" y="0"/>
            <a:ext cx="6295517" cy="6858000"/>
          </a:xfrm>
          <a:prstGeom prst="rect">
            <a:avLst/>
          </a:prstGeom>
        </p:spPr>
      </p:pic>
      <p:sp>
        <p:nvSpPr>
          <p:cNvPr id="2" name="Title 1">
            <a:extLst>
              <a:ext uri="{FF2B5EF4-FFF2-40B4-BE49-F238E27FC236}">
                <a16:creationId xmlns:a16="http://schemas.microsoft.com/office/drawing/2014/main" id="{A532A447-8056-2D4E-ACAA-6F4E4C0BE0E7}"/>
              </a:ext>
            </a:extLst>
          </p:cNvPr>
          <p:cNvSpPr>
            <a:spLocks noGrp="1"/>
          </p:cNvSpPr>
          <p:nvPr>
            <p:ph type="title"/>
          </p:nvPr>
        </p:nvSpPr>
        <p:spPr>
          <a:xfrm>
            <a:off x="1771893" y="841614"/>
            <a:ext cx="3319895" cy="1694972"/>
          </a:xfrm>
        </p:spPr>
        <p:txBody>
          <a:bodyPr anchor="ctr">
            <a:normAutofit/>
          </a:bodyPr>
          <a:lstStyle/>
          <a:p>
            <a:r>
              <a:rPr lang="en-US" sz="3200" dirty="0">
                <a:solidFill>
                  <a:schemeClr val="bg1"/>
                </a:solidFill>
              </a:rPr>
              <a:t>Task 3</a:t>
            </a:r>
          </a:p>
        </p:txBody>
      </p:sp>
      <p:pic>
        <p:nvPicPr>
          <p:cNvPr id="4100" name="Picture 4" descr="Writing Gif - GIFcen">
            <a:extLst>
              <a:ext uri="{FF2B5EF4-FFF2-40B4-BE49-F238E27FC236}">
                <a16:creationId xmlns:a16="http://schemas.microsoft.com/office/drawing/2014/main" id="{8D934DF3-AFCC-7642-B62D-5D7701BA711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6914504" y="1458468"/>
            <a:ext cx="4643472" cy="426038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BBDF913-7620-6045-886C-89FC24CEE455}"/>
              </a:ext>
            </a:extLst>
          </p:cNvPr>
          <p:cNvSpPr>
            <a:spLocks noGrp="1"/>
          </p:cNvSpPr>
          <p:nvPr>
            <p:ph idx="1"/>
          </p:nvPr>
        </p:nvSpPr>
        <p:spPr>
          <a:xfrm>
            <a:off x="1371600" y="2032571"/>
            <a:ext cx="4908880" cy="4367658"/>
          </a:xfrm>
        </p:spPr>
        <p:txBody>
          <a:bodyPr anchor="ctr">
            <a:normAutofit/>
          </a:bodyPr>
          <a:lstStyle/>
          <a:p>
            <a:r>
              <a:rPr lang="en-AU" dirty="0" err="1"/>
              <a:t>Wushka</a:t>
            </a:r>
            <a:r>
              <a:rPr lang="en-AU" dirty="0"/>
              <a:t> - Log into WUSHKA and do some reading.</a:t>
            </a:r>
          </a:p>
          <a:p>
            <a:pPr marL="0" indent="0">
              <a:lnSpc>
                <a:spcPct val="200000"/>
              </a:lnSpc>
              <a:buNone/>
            </a:pPr>
            <a:endParaRPr lang="en-US" sz="2000" dirty="0">
              <a:solidFill>
                <a:schemeClr val="bg1"/>
              </a:solidFill>
            </a:endParaRPr>
          </a:p>
        </p:txBody>
      </p:sp>
      <p:sp>
        <p:nvSpPr>
          <p:cNvPr id="19" name="Rectangle 18">
            <a:extLst>
              <a:ext uri="{FF2B5EF4-FFF2-40B4-BE49-F238E27FC236}">
                <a16:creationId xmlns:a16="http://schemas.microsoft.com/office/drawing/2014/main" id="{7BBCA4B7-6F98-BA4D-B42F-4E9F9E95CD6A}"/>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CE2FE0A-DB92-804E-AC88-EC571183B248}"/>
              </a:ext>
            </a:extLst>
          </p:cNvPr>
          <p:cNvSpPr/>
          <p:nvPr/>
        </p:nvSpPr>
        <p:spPr>
          <a:xfrm rot="16200000" flipV="1">
            <a:off x="-2293688" y="3369169"/>
            <a:ext cx="6258052"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F7D7998F-6750-DE42-BF03-60737E3A2F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Tree>
    <p:extLst>
      <p:ext uri="{BB962C8B-B14F-4D97-AF65-F5344CB8AC3E}">
        <p14:creationId xmlns:p14="http://schemas.microsoft.com/office/powerpoint/2010/main" val="35557171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6EF8-29DF-7745-957C-E25A72B3ECDF}"/>
              </a:ext>
            </a:extLst>
          </p:cNvPr>
          <p:cNvSpPr>
            <a:spLocks noGrp="1"/>
          </p:cNvSpPr>
          <p:nvPr>
            <p:ph type="title"/>
          </p:nvPr>
        </p:nvSpPr>
        <p:spPr>
          <a:xfrm>
            <a:off x="1595438" y="1256728"/>
            <a:ext cx="10241280" cy="744093"/>
          </a:xfrm>
        </p:spPr>
        <p:txBody>
          <a:bodyPr/>
          <a:lstStyle/>
          <a:p>
            <a:r>
              <a:rPr lang="en-US" dirty="0"/>
              <a:t>Task 4</a:t>
            </a:r>
          </a:p>
        </p:txBody>
      </p:sp>
      <p:sp>
        <p:nvSpPr>
          <p:cNvPr id="3" name="Content Placeholder 2">
            <a:extLst>
              <a:ext uri="{FF2B5EF4-FFF2-40B4-BE49-F238E27FC236}">
                <a16:creationId xmlns:a16="http://schemas.microsoft.com/office/drawing/2014/main" id="{42125307-9EB6-8F4B-929D-E92A61264BFF}"/>
              </a:ext>
            </a:extLst>
          </p:cNvPr>
          <p:cNvSpPr>
            <a:spLocks noGrp="1"/>
          </p:cNvSpPr>
          <p:nvPr>
            <p:ph idx="1"/>
          </p:nvPr>
        </p:nvSpPr>
        <p:spPr>
          <a:xfrm>
            <a:off x="1682261" y="2766592"/>
            <a:ext cx="8827477" cy="4091408"/>
          </a:xfrm>
        </p:spPr>
        <p:txBody>
          <a:bodyPr>
            <a:normAutofit/>
          </a:bodyPr>
          <a:lstStyle/>
          <a:p>
            <a:pPr marL="0" indent="0">
              <a:lnSpc>
                <a:spcPct val="200000"/>
              </a:lnSpc>
              <a:buNone/>
            </a:pPr>
            <a:r>
              <a:rPr lang="en-US" dirty="0"/>
              <a:t>Complete the letter “p” in your handwriting books.</a:t>
            </a:r>
          </a:p>
          <a:p>
            <a:pPr marL="0" indent="0">
              <a:lnSpc>
                <a:spcPct val="200000"/>
              </a:lnSpc>
              <a:buNone/>
            </a:pPr>
            <a:endParaRPr lang="en-US" dirty="0"/>
          </a:p>
          <a:p>
            <a:r>
              <a:rPr lang="en-AU" u="sng" dirty="0">
                <a:hlinkClick r:id="rId2"/>
              </a:rPr>
              <a:t>https://www.youtube.com/watch?v=8rWpHafUS4I</a:t>
            </a:r>
            <a:endParaRPr lang="en-AU" dirty="0"/>
          </a:p>
          <a:p>
            <a:pPr marL="0" indent="0">
              <a:lnSpc>
                <a:spcPct val="200000"/>
              </a:lnSpc>
              <a:buNone/>
            </a:pPr>
            <a:br>
              <a:rPr lang="en-US" dirty="0"/>
            </a:br>
            <a:endParaRPr lang="en-US" dirty="0">
              <a:solidFill>
                <a:srgbClr val="0070C0"/>
              </a:solidFill>
            </a:endParaRPr>
          </a:p>
        </p:txBody>
      </p:sp>
      <p:sp>
        <p:nvSpPr>
          <p:cNvPr id="8" name="Rectangle 7">
            <a:extLst>
              <a:ext uri="{FF2B5EF4-FFF2-40B4-BE49-F238E27FC236}">
                <a16:creationId xmlns:a16="http://schemas.microsoft.com/office/drawing/2014/main" id="{5531F779-8C76-2142-8552-D1090DCE35A5}"/>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58332A7-1514-E340-93AE-81B3B35AF967}"/>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F6122CF-D35C-974E-8D4D-E672A8B646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2050" name="Picture 2" descr="Stay Home And Read A Book GIFs - Get the best GIF on GIPHY">
            <a:extLst>
              <a:ext uri="{FF2B5EF4-FFF2-40B4-BE49-F238E27FC236}">
                <a16:creationId xmlns:a16="http://schemas.microsoft.com/office/drawing/2014/main" id="{5D0290B4-39DC-1448-AB26-BDC8744B129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559442" y="461741"/>
            <a:ext cx="681133" cy="68113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riting Pencil Animated Gif - Novocom.top">
            <a:extLst>
              <a:ext uri="{FF2B5EF4-FFF2-40B4-BE49-F238E27FC236}">
                <a16:creationId xmlns:a16="http://schemas.microsoft.com/office/drawing/2014/main" id="{B291FC52-0A5B-F344-A956-2B71CC7C570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370679" y="2704924"/>
            <a:ext cx="3317210" cy="2798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888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4409B1-7B69-2B4A-9C0A-CD8EC31FAEBC}"/>
              </a:ext>
            </a:extLst>
          </p:cNvPr>
          <p:cNvPicPr>
            <a:picLocks noChangeAspect="1"/>
          </p:cNvPicPr>
          <p:nvPr/>
        </p:nvPicPr>
        <p:blipFill>
          <a:blip r:embed="rId2"/>
          <a:stretch>
            <a:fillRect/>
          </a:stretch>
        </p:blipFill>
        <p:spPr>
          <a:xfrm rot="16200000">
            <a:off x="5335905" y="-14960"/>
            <a:ext cx="1520190" cy="12192000"/>
          </a:xfrm>
          <a:prstGeom prst="rect">
            <a:avLst/>
          </a:prstGeom>
        </p:spPr>
      </p:pic>
      <p:sp>
        <p:nvSpPr>
          <p:cNvPr id="2" name="Title 1">
            <a:extLst>
              <a:ext uri="{FF2B5EF4-FFF2-40B4-BE49-F238E27FC236}">
                <a16:creationId xmlns:a16="http://schemas.microsoft.com/office/drawing/2014/main" id="{03D93E2F-0D22-4F4A-99B4-9900D7865330}"/>
              </a:ext>
            </a:extLst>
          </p:cNvPr>
          <p:cNvSpPr>
            <a:spLocks noGrp="1"/>
          </p:cNvSpPr>
          <p:nvPr>
            <p:ph type="title"/>
          </p:nvPr>
        </p:nvSpPr>
        <p:spPr>
          <a:xfrm>
            <a:off x="667568" y="5553718"/>
            <a:ext cx="9577867" cy="1054645"/>
          </a:xfrm>
        </p:spPr>
        <p:txBody>
          <a:bodyPr vert="horz" lIns="0" tIns="0" rIns="0" bIns="0" rtlCol="0" anchor="ctr">
            <a:normAutofit/>
          </a:bodyPr>
          <a:lstStyle/>
          <a:p>
            <a:r>
              <a:rPr lang="en-US" sz="3200" spc="750" dirty="0">
                <a:solidFill>
                  <a:schemeClr val="bg1"/>
                </a:solidFill>
              </a:rPr>
              <a:t>Recess break (30 minutes)</a:t>
            </a:r>
          </a:p>
        </p:txBody>
      </p:sp>
      <p:pic>
        <p:nvPicPr>
          <p:cNvPr id="5122" name="Picture 2" descr="McAndrews-Grogan, Mrs. / Brain Break Indoor Recess Bag">
            <a:extLst>
              <a:ext uri="{FF2B5EF4-FFF2-40B4-BE49-F238E27FC236}">
                <a16:creationId xmlns:a16="http://schemas.microsoft.com/office/drawing/2014/main" id="{58B025FC-32A1-7049-9C2C-EB830FA8FF55}"/>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bwMode="auto">
          <a:xfrm>
            <a:off x="484525" y="457200"/>
            <a:ext cx="11229675" cy="4407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299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4EF14F-9893-C447-A1F9-3BC7EA6B82BE}"/>
              </a:ext>
            </a:extLst>
          </p:cNvPr>
          <p:cNvPicPr>
            <a:picLocks noChangeAspect="1"/>
          </p:cNvPicPr>
          <p:nvPr/>
        </p:nvPicPr>
        <p:blipFill>
          <a:blip r:embed="rId2"/>
          <a:stretch>
            <a:fillRect/>
          </a:stretch>
        </p:blipFill>
        <p:spPr>
          <a:xfrm>
            <a:off x="0" y="-1"/>
            <a:ext cx="4494654" cy="7643193"/>
          </a:xfrm>
          <a:prstGeom prst="rect">
            <a:avLst/>
          </a:prstGeom>
        </p:spPr>
      </p:pic>
      <p:sp>
        <p:nvSpPr>
          <p:cNvPr id="2" name="Title 1">
            <a:extLst>
              <a:ext uri="{FF2B5EF4-FFF2-40B4-BE49-F238E27FC236}">
                <a16:creationId xmlns:a16="http://schemas.microsoft.com/office/drawing/2014/main" id="{EA38FF2E-FDE5-B742-8BB1-21FED27A101C}"/>
              </a:ext>
            </a:extLst>
          </p:cNvPr>
          <p:cNvSpPr>
            <a:spLocks noGrp="1"/>
          </p:cNvSpPr>
          <p:nvPr>
            <p:ph type="title"/>
          </p:nvPr>
        </p:nvSpPr>
        <p:spPr>
          <a:xfrm>
            <a:off x="457200" y="868280"/>
            <a:ext cx="3390645" cy="3363597"/>
          </a:xfrm>
        </p:spPr>
        <p:txBody>
          <a:bodyPr>
            <a:normAutofit/>
          </a:bodyPr>
          <a:lstStyle/>
          <a:p>
            <a:pPr algn="r"/>
            <a:r>
              <a:rPr lang="en-US" sz="3000">
                <a:solidFill>
                  <a:schemeClr val="bg1"/>
                </a:solidFill>
              </a:rPr>
              <a:t>Mathematics</a:t>
            </a:r>
          </a:p>
        </p:txBody>
      </p:sp>
      <p:graphicFrame>
        <p:nvGraphicFramePr>
          <p:cNvPr id="5" name="Content Placeholder 2">
            <a:extLst>
              <a:ext uri="{FF2B5EF4-FFF2-40B4-BE49-F238E27FC236}">
                <a16:creationId xmlns:a16="http://schemas.microsoft.com/office/drawing/2014/main" id="{FA96A193-34B8-4551-82CB-22578FC3F954}"/>
              </a:ext>
            </a:extLst>
          </p:cNvPr>
          <p:cNvGraphicFramePr>
            <a:graphicFrameLocks noGrp="1"/>
          </p:cNvGraphicFramePr>
          <p:nvPr>
            <p:ph idx="1"/>
            <p:extLst>
              <p:ext uri="{D42A27DB-BD31-4B8C-83A1-F6EECF244321}">
                <p14:modId xmlns:p14="http://schemas.microsoft.com/office/powerpoint/2010/main" val="4131636084"/>
              </p:ext>
            </p:extLst>
          </p:nvPr>
        </p:nvGraphicFramePr>
        <p:xfrm>
          <a:off x="4494654" y="457200"/>
          <a:ext cx="7240146"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6073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2DCD07-2EFB-C94D-8EB2-17B8BDA24513}"/>
              </a:ext>
            </a:extLst>
          </p:cNvPr>
          <p:cNvPicPr>
            <a:picLocks noChangeAspect="1"/>
          </p:cNvPicPr>
          <p:nvPr/>
        </p:nvPicPr>
        <p:blipFill>
          <a:blip r:embed="rId2"/>
          <a:stretch>
            <a:fillRect/>
          </a:stretch>
        </p:blipFill>
        <p:spPr>
          <a:xfrm>
            <a:off x="-42174" y="-1"/>
            <a:ext cx="4080775" cy="6939389"/>
          </a:xfrm>
          <a:prstGeom prst="rect">
            <a:avLst/>
          </a:prstGeom>
        </p:spPr>
      </p:pic>
      <p:sp>
        <p:nvSpPr>
          <p:cNvPr id="2" name="Title 1">
            <a:extLst>
              <a:ext uri="{FF2B5EF4-FFF2-40B4-BE49-F238E27FC236}">
                <a16:creationId xmlns:a16="http://schemas.microsoft.com/office/drawing/2014/main" id="{41F29EBB-E060-6A43-AC5E-C5C7803F168C}"/>
              </a:ext>
            </a:extLst>
          </p:cNvPr>
          <p:cNvSpPr>
            <a:spLocks noGrp="1"/>
          </p:cNvSpPr>
          <p:nvPr>
            <p:ph type="title"/>
          </p:nvPr>
        </p:nvSpPr>
        <p:spPr>
          <a:xfrm>
            <a:off x="749493" y="2463419"/>
            <a:ext cx="2929372" cy="3145812"/>
          </a:xfrm>
        </p:spPr>
        <p:txBody>
          <a:bodyPr vert="horz" lIns="0" tIns="0" rIns="0" bIns="0" rtlCol="0" anchor="t">
            <a:normAutofit/>
          </a:bodyPr>
          <a:lstStyle/>
          <a:p>
            <a:r>
              <a:rPr lang="en-US" sz="3200" spc="750">
                <a:solidFill>
                  <a:schemeClr val="bg1"/>
                </a:solidFill>
              </a:rPr>
              <a:t>Task 2</a:t>
            </a:r>
          </a:p>
        </p:txBody>
      </p:sp>
      <p:sp>
        <p:nvSpPr>
          <p:cNvPr id="3" name="Content Placeholder 2">
            <a:extLst>
              <a:ext uri="{FF2B5EF4-FFF2-40B4-BE49-F238E27FC236}">
                <a16:creationId xmlns:a16="http://schemas.microsoft.com/office/drawing/2014/main" id="{313E754D-ADD4-4A4E-AE09-F36BC195C4FE}"/>
              </a:ext>
            </a:extLst>
          </p:cNvPr>
          <p:cNvSpPr>
            <a:spLocks noGrp="1"/>
          </p:cNvSpPr>
          <p:nvPr>
            <p:ph idx="1"/>
          </p:nvPr>
        </p:nvSpPr>
        <p:spPr>
          <a:xfrm>
            <a:off x="764275" y="457199"/>
            <a:ext cx="2838733" cy="1549021"/>
          </a:xfrm>
        </p:spPr>
        <p:txBody>
          <a:bodyPr vert="horz" lIns="0" tIns="0" rIns="0" bIns="0" rtlCol="0" anchor="b">
            <a:normAutofit/>
          </a:bodyPr>
          <a:lstStyle/>
          <a:p>
            <a:pPr marL="0" indent="0">
              <a:lnSpc>
                <a:spcPct val="150000"/>
              </a:lnSpc>
              <a:buNone/>
            </a:pPr>
            <a:r>
              <a:rPr lang="en-US" sz="1200" b="1" cap="all" spc="600" dirty="0">
                <a:solidFill>
                  <a:schemeClr val="bg1"/>
                </a:solidFill>
              </a:rPr>
              <a:t>A D D I T I O N</a:t>
            </a:r>
          </a:p>
          <a:p>
            <a:pPr marL="0" indent="0">
              <a:lnSpc>
                <a:spcPct val="150000"/>
              </a:lnSpc>
              <a:buNone/>
            </a:pPr>
            <a:endParaRPr lang="en-US" sz="1200" b="1" cap="all" spc="600" dirty="0">
              <a:solidFill>
                <a:schemeClr val="bg1"/>
              </a:solidFill>
            </a:endParaRPr>
          </a:p>
        </p:txBody>
      </p:sp>
      <p:sp>
        <p:nvSpPr>
          <p:cNvPr id="7" name="TextBox 6">
            <a:extLst>
              <a:ext uri="{FF2B5EF4-FFF2-40B4-BE49-F238E27FC236}">
                <a16:creationId xmlns:a16="http://schemas.microsoft.com/office/drawing/2014/main" id="{B515D70D-725E-094F-9590-7145EAA877D7}"/>
              </a:ext>
            </a:extLst>
          </p:cNvPr>
          <p:cNvSpPr txBox="1"/>
          <p:nvPr/>
        </p:nvSpPr>
        <p:spPr>
          <a:xfrm>
            <a:off x="4845050" y="415635"/>
            <a:ext cx="2147777" cy="369332"/>
          </a:xfrm>
          <a:prstGeom prst="rect">
            <a:avLst/>
          </a:prstGeom>
          <a:noFill/>
        </p:spPr>
        <p:txBody>
          <a:bodyPr wrap="square" rtlCol="0">
            <a:spAutoFit/>
          </a:bodyPr>
          <a:lstStyle/>
          <a:p>
            <a:pPr algn="ctr"/>
            <a:r>
              <a:rPr lang="en-US" dirty="0"/>
              <a:t>Year 1</a:t>
            </a:r>
          </a:p>
        </p:txBody>
      </p:sp>
      <p:sp>
        <p:nvSpPr>
          <p:cNvPr id="8" name="TextBox 7">
            <a:extLst>
              <a:ext uri="{FF2B5EF4-FFF2-40B4-BE49-F238E27FC236}">
                <a16:creationId xmlns:a16="http://schemas.microsoft.com/office/drawing/2014/main" id="{237FAC33-1DFF-2945-8295-D20492DD9768}"/>
              </a:ext>
            </a:extLst>
          </p:cNvPr>
          <p:cNvSpPr txBox="1"/>
          <p:nvPr/>
        </p:nvSpPr>
        <p:spPr>
          <a:xfrm>
            <a:off x="8840475" y="406522"/>
            <a:ext cx="1892595" cy="369332"/>
          </a:xfrm>
          <a:prstGeom prst="rect">
            <a:avLst/>
          </a:prstGeom>
          <a:noFill/>
        </p:spPr>
        <p:txBody>
          <a:bodyPr wrap="square" rtlCol="0">
            <a:spAutoFit/>
          </a:bodyPr>
          <a:lstStyle/>
          <a:p>
            <a:pPr algn="ctr"/>
            <a:r>
              <a:rPr lang="en-US" dirty="0"/>
              <a:t>Year 2</a:t>
            </a:r>
          </a:p>
        </p:txBody>
      </p:sp>
      <p:pic>
        <p:nvPicPr>
          <p:cNvPr id="6" name="Picture 5">
            <a:extLst>
              <a:ext uri="{FF2B5EF4-FFF2-40B4-BE49-F238E27FC236}">
                <a16:creationId xmlns:a16="http://schemas.microsoft.com/office/drawing/2014/main" id="{92584DBB-21C8-9240-A5B2-74ADA966CDC9}"/>
              </a:ext>
            </a:extLst>
          </p:cNvPr>
          <p:cNvPicPr>
            <a:picLocks noChangeAspect="1"/>
          </p:cNvPicPr>
          <p:nvPr/>
        </p:nvPicPr>
        <p:blipFill>
          <a:blip r:embed="rId3"/>
          <a:stretch>
            <a:fillRect/>
          </a:stretch>
        </p:blipFill>
        <p:spPr>
          <a:xfrm>
            <a:off x="4409457" y="1141158"/>
            <a:ext cx="3319933" cy="4698124"/>
          </a:xfrm>
          <a:prstGeom prst="rect">
            <a:avLst/>
          </a:prstGeom>
        </p:spPr>
      </p:pic>
      <p:pic>
        <p:nvPicPr>
          <p:cNvPr id="9" name="Picture 8">
            <a:extLst>
              <a:ext uri="{FF2B5EF4-FFF2-40B4-BE49-F238E27FC236}">
                <a16:creationId xmlns:a16="http://schemas.microsoft.com/office/drawing/2014/main" id="{227E066B-0613-9743-9C17-F8F9251659CD}"/>
              </a:ext>
            </a:extLst>
          </p:cNvPr>
          <p:cNvPicPr>
            <a:picLocks noChangeAspect="1"/>
          </p:cNvPicPr>
          <p:nvPr/>
        </p:nvPicPr>
        <p:blipFill>
          <a:blip r:embed="rId4"/>
          <a:stretch>
            <a:fillRect/>
          </a:stretch>
        </p:blipFill>
        <p:spPr>
          <a:xfrm>
            <a:off x="8567624" y="1079938"/>
            <a:ext cx="3319933" cy="4698124"/>
          </a:xfrm>
          <a:prstGeom prst="rect">
            <a:avLst/>
          </a:prstGeom>
        </p:spPr>
      </p:pic>
    </p:spTree>
    <p:extLst>
      <p:ext uri="{BB962C8B-B14F-4D97-AF65-F5344CB8AC3E}">
        <p14:creationId xmlns:p14="http://schemas.microsoft.com/office/powerpoint/2010/main" val="3511687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83396-0660-AA4A-A8B3-3A7573604D6B}"/>
              </a:ext>
            </a:extLst>
          </p:cNvPr>
          <p:cNvSpPr>
            <a:spLocks noGrp="1"/>
          </p:cNvSpPr>
          <p:nvPr>
            <p:ph type="title"/>
          </p:nvPr>
        </p:nvSpPr>
        <p:spPr/>
        <p:txBody>
          <a:bodyPr/>
          <a:lstStyle/>
          <a:p>
            <a:r>
              <a:rPr lang="en-US" dirty="0"/>
              <a:t>fitness</a:t>
            </a:r>
          </a:p>
        </p:txBody>
      </p:sp>
      <p:sp>
        <p:nvSpPr>
          <p:cNvPr id="3" name="Content Placeholder 2">
            <a:extLst>
              <a:ext uri="{FF2B5EF4-FFF2-40B4-BE49-F238E27FC236}">
                <a16:creationId xmlns:a16="http://schemas.microsoft.com/office/drawing/2014/main" id="{E217913D-41D7-974C-AC79-6932BD1E7D62}"/>
              </a:ext>
            </a:extLst>
          </p:cNvPr>
          <p:cNvSpPr>
            <a:spLocks noGrp="1"/>
          </p:cNvSpPr>
          <p:nvPr>
            <p:ph idx="1"/>
          </p:nvPr>
        </p:nvSpPr>
        <p:spPr/>
        <p:txBody>
          <a:bodyPr/>
          <a:lstStyle/>
          <a:p>
            <a:r>
              <a:rPr lang="en-US" dirty="0"/>
              <a:t>Choose an activity from the fitness grid to complete.</a:t>
            </a:r>
          </a:p>
        </p:txBody>
      </p:sp>
      <p:pic>
        <p:nvPicPr>
          <p:cNvPr id="10242" name="Picture 2" descr="Fitness GIF Demonstrates 48 Exercises Perfect for New Year&amp;#39;s Resolutions |  Workout videos, Excercise routine, Personal trainer app">
            <a:extLst>
              <a:ext uri="{FF2B5EF4-FFF2-40B4-BE49-F238E27FC236}">
                <a16:creationId xmlns:a16="http://schemas.microsoft.com/office/drawing/2014/main" id="{B43E3074-1262-D647-9C1A-7CE0F5B8388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536" y="2621834"/>
            <a:ext cx="49403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E76F863-D9F6-8643-97B3-0D565B960A6B}"/>
              </a:ext>
            </a:extLst>
          </p:cNvPr>
          <p:cNvSpPr txBox="1"/>
          <p:nvPr/>
        </p:nvSpPr>
        <p:spPr>
          <a:xfrm>
            <a:off x="5115884" y="2890391"/>
            <a:ext cx="3214578" cy="1077218"/>
          </a:xfrm>
          <a:prstGeom prst="rect">
            <a:avLst/>
          </a:prstGeom>
          <a:noFill/>
        </p:spPr>
        <p:txBody>
          <a:bodyPr wrap="square" rtlCol="0">
            <a:spAutoFit/>
          </a:bodyPr>
          <a:lstStyle/>
          <a:p>
            <a:r>
              <a:rPr lang="en-US" sz="3200" dirty="0"/>
              <a:t>Not this one </a:t>
            </a:r>
          </a:p>
          <a:p>
            <a:r>
              <a:rPr lang="en-US" sz="3200" dirty="0"/>
              <a:t>(in your packs)</a:t>
            </a:r>
          </a:p>
        </p:txBody>
      </p:sp>
      <p:cxnSp>
        <p:nvCxnSpPr>
          <p:cNvPr id="6" name="Straight Arrow Connector 5">
            <a:extLst>
              <a:ext uri="{FF2B5EF4-FFF2-40B4-BE49-F238E27FC236}">
                <a16:creationId xmlns:a16="http://schemas.microsoft.com/office/drawing/2014/main" id="{DC16D74C-0286-E047-98A1-04DA7F6AAC6E}"/>
              </a:ext>
            </a:extLst>
          </p:cNvPr>
          <p:cNvCxnSpPr/>
          <p:nvPr/>
        </p:nvCxnSpPr>
        <p:spPr>
          <a:xfrm flipH="1">
            <a:off x="3716575" y="3751836"/>
            <a:ext cx="1513516"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C0E0F36-8BEE-CD46-9B43-25E9CB31D8E6}"/>
              </a:ext>
            </a:extLst>
          </p:cNvPr>
          <p:cNvPicPr>
            <a:picLocks noChangeAspect="1"/>
          </p:cNvPicPr>
          <p:nvPr/>
        </p:nvPicPr>
        <p:blipFill>
          <a:blip r:embed="rId3"/>
          <a:stretch>
            <a:fillRect/>
          </a:stretch>
        </p:blipFill>
        <p:spPr>
          <a:xfrm rot="5400000">
            <a:off x="8262633" y="1934268"/>
            <a:ext cx="3312566" cy="4687699"/>
          </a:xfrm>
          <a:prstGeom prst="rect">
            <a:avLst/>
          </a:prstGeom>
        </p:spPr>
      </p:pic>
    </p:spTree>
    <p:extLst>
      <p:ext uri="{BB962C8B-B14F-4D97-AF65-F5344CB8AC3E}">
        <p14:creationId xmlns:p14="http://schemas.microsoft.com/office/powerpoint/2010/main" val="27977219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361F142-9FD5-2041-ADCE-5F425B5F409C}"/>
              </a:ext>
            </a:extLst>
          </p:cNvPr>
          <p:cNvPicPr>
            <a:picLocks noChangeAspect="1"/>
          </p:cNvPicPr>
          <p:nvPr/>
        </p:nvPicPr>
        <p:blipFill>
          <a:blip r:embed="rId2"/>
          <a:stretch>
            <a:fillRect/>
          </a:stretch>
        </p:blipFill>
        <p:spPr>
          <a:xfrm rot="16200000">
            <a:off x="5433491" y="52908"/>
            <a:ext cx="1325020" cy="12192001"/>
          </a:xfrm>
          <a:prstGeom prst="rect">
            <a:avLst/>
          </a:prstGeom>
        </p:spPr>
      </p:pic>
      <p:pic>
        <p:nvPicPr>
          <p:cNvPr id="7172" name="Picture 4" descr="Packed Lunch Clipart - Png Download - Full Size Clipart (#5635198) -  PinClipart">
            <a:extLst>
              <a:ext uri="{FF2B5EF4-FFF2-40B4-BE49-F238E27FC236}">
                <a16:creationId xmlns:a16="http://schemas.microsoft.com/office/drawing/2014/main" id="{937ACCDF-7B01-B941-8EB5-452181591C8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2935" b="9963"/>
          <a:stretch/>
        </p:blipFill>
        <p:spPr bwMode="auto">
          <a:xfrm>
            <a:off x="203952" y="1031012"/>
            <a:ext cx="5892947" cy="371437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Free Lunch Box Clipart, Download Free Lunch Box Clipart png images, Free  ClipArts on Clipart Library">
            <a:extLst>
              <a:ext uri="{FF2B5EF4-FFF2-40B4-BE49-F238E27FC236}">
                <a16:creationId xmlns:a16="http://schemas.microsoft.com/office/drawing/2014/main" id="{26B9728E-BA5F-5043-90BB-C98D1A3BAF6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1"/>
          <a:stretch/>
        </p:blipFill>
        <p:spPr bwMode="auto">
          <a:xfrm>
            <a:off x="6095999" y="1022332"/>
            <a:ext cx="5892049" cy="37143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B06D30F-37F2-A843-982D-1269C850ABC3}"/>
              </a:ext>
            </a:extLst>
          </p:cNvPr>
          <p:cNvSpPr>
            <a:spLocks noGrp="1"/>
          </p:cNvSpPr>
          <p:nvPr>
            <p:ph type="title"/>
          </p:nvPr>
        </p:nvSpPr>
        <p:spPr>
          <a:xfrm>
            <a:off x="908941" y="5688106"/>
            <a:ext cx="9929017" cy="724654"/>
          </a:xfrm>
        </p:spPr>
        <p:txBody>
          <a:bodyPr vert="horz" lIns="0" tIns="0" rIns="0" bIns="0" rtlCol="0" anchor="ctr">
            <a:normAutofit/>
          </a:bodyPr>
          <a:lstStyle/>
          <a:p>
            <a:r>
              <a:rPr lang="en-US" sz="3200" spc="750">
                <a:solidFill>
                  <a:schemeClr val="bg1"/>
                </a:solidFill>
              </a:rPr>
              <a:t>Lunch break (40 minutes)</a:t>
            </a:r>
          </a:p>
        </p:txBody>
      </p:sp>
    </p:spTree>
    <p:extLst>
      <p:ext uri="{BB962C8B-B14F-4D97-AF65-F5344CB8AC3E}">
        <p14:creationId xmlns:p14="http://schemas.microsoft.com/office/powerpoint/2010/main" val="3049210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7B529-7C2E-2B48-BA8C-3622F2C11504}"/>
              </a:ext>
            </a:extLst>
          </p:cNvPr>
          <p:cNvSpPr>
            <a:spLocks noGrp="1"/>
          </p:cNvSpPr>
          <p:nvPr>
            <p:ph type="title"/>
          </p:nvPr>
        </p:nvSpPr>
        <p:spPr>
          <a:xfrm>
            <a:off x="1950720" y="590186"/>
            <a:ext cx="10241280" cy="1234440"/>
          </a:xfrm>
        </p:spPr>
        <p:txBody>
          <a:bodyPr/>
          <a:lstStyle/>
          <a:p>
            <a:r>
              <a:rPr lang="en-US" dirty="0"/>
              <a:t>Task 1</a:t>
            </a:r>
          </a:p>
        </p:txBody>
      </p:sp>
      <p:sp>
        <p:nvSpPr>
          <p:cNvPr id="3" name="Content Placeholder 2">
            <a:extLst>
              <a:ext uri="{FF2B5EF4-FFF2-40B4-BE49-F238E27FC236}">
                <a16:creationId xmlns:a16="http://schemas.microsoft.com/office/drawing/2014/main" id="{E145A72E-A7CE-464B-BEE9-5F6B0EDDE2F9}"/>
              </a:ext>
            </a:extLst>
          </p:cNvPr>
          <p:cNvSpPr>
            <a:spLocks noGrp="1"/>
          </p:cNvSpPr>
          <p:nvPr>
            <p:ph idx="1"/>
          </p:nvPr>
        </p:nvSpPr>
        <p:spPr>
          <a:xfrm>
            <a:off x="1407918" y="1839683"/>
            <a:ext cx="4120046" cy="4330892"/>
          </a:xfrm>
        </p:spPr>
        <p:txBody>
          <a:bodyPr>
            <a:normAutofit fontScale="70000" lnSpcReduction="20000"/>
          </a:bodyPr>
          <a:lstStyle/>
          <a:p>
            <a:pPr marL="0" indent="0">
              <a:lnSpc>
                <a:spcPct val="200000"/>
              </a:lnSpc>
              <a:buNone/>
            </a:pPr>
            <a:r>
              <a:rPr lang="en-US" dirty="0"/>
              <a:t>Watch </a:t>
            </a:r>
            <a:r>
              <a:rPr lang="en-US" dirty="0" err="1"/>
              <a:t>Mrs</a:t>
            </a:r>
            <a:r>
              <a:rPr lang="en-US" dirty="0"/>
              <a:t> Warwick’s video’s for the sound of the week. Brainstorm a list of words using the sound focus of the week on a piece of paper.</a:t>
            </a:r>
          </a:p>
          <a:p>
            <a:pPr marL="0" indent="0">
              <a:lnSpc>
                <a:spcPct val="200000"/>
              </a:lnSpc>
              <a:buNone/>
            </a:pPr>
            <a:r>
              <a:rPr lang="en-AU" dirty="0"/>
              <a:t>Year 1 </a:t>
            </a:r>
          </a:p>
          <a:p>
            <a:pPr marL="0" indent="0">
              <a:buNone/>
            </a:pPr>
            <a:r>
              <a:rPr lang="en-AU" u="sng" dirty="0">
                <a:hlinkClick r:id="rId2"/>
              </a:rPr>
              <a:t>https://www.youtube.com/watch?v=dEEDmyhnG_Y</a:t>
            </a:r>
            <a:endParaRPr lang="en-AU" dirty="0"/>
          </a:p>
          <a:p>
            <a:pPr marL="0" indent="0">
              <a:buNone/>
            </a:pPr>
            <a:r>
              <a:rPr lang="en-AU" dirty="0"/>
              <a:t>Year 2</a:t>
            </a:r>
          </a:p>
          <a:p>
            <a:pPr marL="0" indent="0">
              <a:buNone/>
            </a:pPr>
            <a:r>
              <a:rPr lang="en-AU" u="sng" dirty="0">
                <a:hlinkClick r:id="rId3"/>
              </a:rPr>
              <a:t>https://www.youtube.com/watch?v=Sq2hLoQhI7Q</a:t>
            </a:r>
            <a:endParaRPr lang="en-AU" dirty="0"/>
          </a:p>
          <a:p>
            <a:pPr marL="0" indent="0">
              <a:buNone/>
            </a:pPr>
            <a:br>
              <a:rPr lang="en-AU" dirty="0"/>
            </a:br>
            <a:endParaRPr lang="en-AU" dirty="0"/>
          </a:p>
        </p:txBody>
      </p:sp>
      <p:sp>
        <p:nvSpPr>
          <p:cNvPr id="6" name="Rectangle 5">
            <a:extLst>
              <a:ext uri="{FF2B5EF4-FFF2-40B4-BE49-F238E27FC236}">
                <a16:creationId xmlns:a16="http://schemas.microsoft.com/office/drawing/2014/main" id="{F90048DF-3E93-BA4C-98DE-22929CCE6CE8}"/>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EE5FD61-506D-AF46-B020-AA5B6B90FBE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F928643-15A6-9E41-9E37-BE12E0B2A7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
        <p:nvSpPr>
          <p:cNvPr id="15" name="TextBox 14">
            <a:extLst>
              <a:ext uri="{FF2B5EF4-FFF2-40B4-BE49-F238E27FC236}">
                <a16:creationId xmlns:a16="http://schemas.microsoft.com/office/drawing/2014/main" id="{3919360B-1959-5843-85BD-1377B45B226A}"/>
              </a:ext>
            </a:extLst>
          </p:cNvPr>
          <p:cNvSpPr txBox="1"/>
          <p:nvPr/>
        </p:nvSpPr>
        <p:spPr>
          <a:xfrm>
            <a:off x="6096000" y="1384663"/>
            <a:ext cx="1428206" cy="369332"/>
          </a:xfrm>
          <a:prstGeom prst="rect">
            <a:avLst/>
          </a:prstGeom>
          <a:noFill/>
        </p:spPr>
        <p:txBody>
          <a:bodyPr wrap="square" rtlCol="0">
            <a:spAutoFit/>
          </a:bodyPr>
          <a:lstStyle/>
          <a:p>
            <a:pPr algn="ctr"/>
            <a:r>
              <a:rPr lang="en-US" dirty="0"/>
              <a:t>Year 1</a:t>
            </a:r>
          </a:p>
        </p:txBody>
      </p:sp>
      <p:sp>
        <p:nvSpPr>
          <p:cNvPr id="16" name="TextBox 15">
            <a:extLst>
              <a:ext uri="{FF2B5EF4-FFF2-40B4-BE49-F238E27FC236}">
                <a16:creationId xmlns:a16="http://schemas.microsoft.com/office/drawing/2014/main" id="{E1B87B52-244F-D047-AEA0-A7942E719645}"/>
              </a:ext>
            </a:extLst>
          </p:cNvPr>
          <p:cNvSpPr txBox="1"/>
          <p:nvPr/>
        </p:nvSpPr>
        <p:spPr>
          <a:xfrm>
            <a:off x="9379131" y="1384663"/>
            <a:ext cx="1619795" cy="369332"/>
          </a:xfrm>
          <a:prstGeom prst="rect">
            <a:avLst/>
          </a:prstGeom>
          <a:noFill/>
        </p:spPr>
        <p:txBody>
          <a:bodyPr wrap="square" rtlCol="0">
            <a:spAutoFit/>
          </a:bodyPr>
          <a:lstStyle/>
          <a:p>
            <a:pPr algn="ctr"/>
            <a:r>
              <a:rPr lang="en-US" dirty="0"/>
              <a:t>Year 2</a:t>
            </a:r>
          </a:p>
        </p:txBody>
      </p:sp>
      <p:pic>
        <p:nvPicPr>
          <p:cNvPr id="4" name="Picture 3">
            <a:extLst>
              <a:ext uri="{FF2B5EF4-FFF2-40B4-BE49-F238E27FC236}">
                <a16:creationId xmlns:a16="http://schemas.microsoft.com/office/drawing/2014/main" id="{D53A19F1-0D24-3345-AC3C-28B91C3EC464}"/>
              </a:ext>
            </a:extLst>
          </p:cNvPr>
          <p:cNvPicPr>
            <a:picLocks noChangeAspect="1"/>
          </p:cNvPicPr>
          <p:nvPr/>
        </p:nvPicPr>
        <p:blipFill>
          <a:blip r:embed="rId5"/>
          <a:stretch>
            <a:fillRect/>
          </a:stretch>
        </p:blipFill>
        <p:spPr>
          <a:xfrm>
            <a:off x="5527964" y="1689100"/>
            <a:ext cx="3289549" cy="4655127"/>
          </a:xfrm>
          <a:prstGeom prst="rect">
            <a:avLst/>
          </a:prstGeom>
        </p:spPr>
      </p:pic>
      <p:pic>
        <p:nvPicPr>
          <p:cNvPr id="8" name="Picture 7">
            <a:extLst>
              <a:ext uri="{FF2B5EF4-FFF2-40B4-BE49-F238E27FC236}">
                <a16:creationId xmlns:a16="http://schemas.microsoft.com/office/drawing/2014/main" id="{AC9FFCBF-7596-6248-8C65-EE14E1963D75}"/>
              </a:ext>
            </a:extLst>
          </p:cNvPr>
          <p:cNvPicPr>
            <a:picLocks noChangeAspect="1"/>
          </p:cNvPicPr>
          <p:nvPr/>
        </p:nvPicPr>
        <p:blipFill>
          <a:blip r:embed="rId6"/>
          <a:stretch>
            <a:fillRect/>
          </a:stretch>
        </p:blipFill>
        <p:spPr>
          <a:xfrm>
            <a:off x="8859981" y="1753995"/>
            <a:ext cx="3289550" cy="4655128"/>
          </a:xfrm>
          <a:prstGeom prst="rect">
            <a:avLst/>
          </a:prstGeom>
        </p:spPr>
      </p:pic>
    </p:spTree>
    <p:extLst>
      <p:ext uri="{BB962C8B-B14F-4D97-AF65-F5344CB8AC3E}">
        <p14:creationId xmlns:p14="http://schemas.microsoft.com/office/powerpoint/2010/main" val="24801723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487E67-389E-C14B-A446-FED858F638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6312946" cy="6858000"/>
          </a:xfrm>
          <a:prstGeom prst="rect">
            <a:avLst/>
          </a:prstGeom>
        </p:spPr>
      </p:pic>
      <p:sp>
        <p:nvSpPr>
          <p:cNvPr id="2" name="Title 1">
            <a:extLst>
              <a:ext uri="{FF2B5EF4-FFF2-40B4-BE49-F238E27FC236}">
                <a16:creationId xmlns:a16="http://schemas.microsoft.com/office/drawing/2014/main" id="{E9F2FF54-5777-9F49-A897-C7CFF7B5EC55}"/>
              </a:ext>
            </a:extLst>
          </p:cNvPr>
          <p:cNvSpPr>
            <a:spLocks noGrp="1"/>
          </p:cNvSpPr>
          <p:nvPr>
            <p:ph type="title"/>
          </p:nvPr>
        </p:nvSpPr>
        <p:spPr>
          <a:xfrm>
            <a:off x="1103952" y="714011"/>
            <a:ext cx="4683317" cy="666940"/>
          </a:xfrm>
        </p:spPr>
        <p:txBody>
          <a:bodyPr anchor="b">
            <a:normAutofit/>
          </a:bodyPr>
          <a:lstStyle/>
          <a:p>
            <a:r>
              <a:rPr lang="en-US" sz="4000" dirty="0"/>
              <a:t>KLA</a:t>
            </a:r>
            <a:r>
              <a:rPr lang="en-US" sz="4000" dirty="0">
                <a:solidFill>
                  <a:schemeClr val="bg1"/>
                </a:solidFill>
              </a:rPr>
              <a:t> </a:t>
            </a:r>
            <a:r>
              <a:rPr lang="en-US" sz="4000" dirty="0"/>
              <a:t>- SCIENCE</a:t>
            </a:r>
            <a:endParaRPr lang="en-US" sz="2800" dirty="0"/>
          </a:p>
        </p:txBody>
      </p:sp>
      <p:sp>
        <p:nvSpPr>
          <p:cNvPr id="4" name="Content Placeholder 3">
            <a:extLst>
              <a:ext uri="{FF2B5EF4-FFF2-40B4-BE49-F238E27FC236}">
                <a16:creationId xmlns:a16="http://schemas.microsoft.com/office/drawing/2014/main" id="{71F3436F-91B6-8A49-928D-303AFFA3726D}"/>
              </a:ext>
            </a:extLst>
          </p:cNvPr>
          <p:cNvSpPr>
            <a:spLocks noGrp="1"/>
          </p:cNvSpPr>
          <p:nvPr>
            <p:ph idx="1"/>
          </p:nvPr>
        </p:nvSpPr>
        <p:spPr>
          <a:xfrm>
            <a:off x="845286" y="1995055"/>
            <a:ext cx="5200650" cy="3695123"/>
          </a:xfrm>
        </p:spPr>
        <p:txBody>
          <a:bodyPr>
            <a:normAutofit/>
          </a:bodyPr>
          <a:lstStyle/>
          <a:p>
            <a:pPr marL="0" indent="0">
              <a:buNone/>
            </a:pPr>
            <a:r>
              <a:rPr lang="en-AU" dirty="0">
                <a:solidFill>
                  <a:schemeClr val="bg1"/>
                </a:solidFill>
              </a:rPr>
              <a:t>Listen to the song about how animals move:</a:t>
            </a:r>
          </a:p>
          <a:p>
            <a:pPr marL="0" indent="0">
              <a:buNone/>
            </a:pPr>
            <a:r>
              <a:rPr lang="en-AU" u="sng" dirty="0">
                <a:solidFill>
                  <a:schemeClr val="bg1"/>
                </a:solidFill>
                <a:hlinkClick r:id="rId3">
                  <a:extLst>
                    <a:ext uri="{A12FA001-AC4F-418D-AE19-62706E023703}">
                      <ahyp:hlinkClr xmlns:ahyp="http://schemas.microsoft.com/office/drawing/2018/hyperlinkcolor" val="tx"/>
                    </a:ext>
                  </a:extLst>
                </a:hlinkClick>
              </a:rPr>
              <a:t>https://www.youtube.com/watch?v=CT86Dl442jA</a:t>
            </a:r>
            <a:endParaRPr lang="en-AU" dirty="0">
              <a:solidFill>
                <a:schemeClr val="bg1"/>
              </a:solidFill>
            </a:endParaRPr>
          </a:p>
        </p:txBody>
      </p:sp>
      <p:pic>
        <p:nvPicPr>
          <p:cNvPr id="3" name="Picture 2">
            <a:extLst>
              <a:ext uri="{FF2B5EF4-FFF2-40B4-BE49-F238E27FC236}">
                <a16:creationId xmlns:a16="http://schemas.microsoft.com/office/drawing/2014/main" id="{5E9FD9DF-2D10-EB4F-A9D6-0860D31B8284}"/>
              </a:ext>
            </a:extLst>
          </p:cNvPr>
          <p:cNvPicPr>
            <a:picLocks noChangeAspect="1"/>
          </p:cNvPicPr>
          <p:nvPr/>
        </p:nvPicPr>
        <p:blipFill>
          <a:blip r:embed="rId4"/>
          <a:stretch>
            <a:fillRect/>
          </a:stretch>
        </p:blipFill>
        <p:spPr>
          <a:xfrm>
            <a:off x="7016728" y="265775"/>
            <a:ext cx="4196826" cy="5939039"/>
          </a:xfrm>
          <a:prstGeom prst="rect">
            <a:avLst/>
          </a:prstGeom>
        </p:spPr>
      </p:pic>
    </p:spTree>
    <p:extLst>
      <p:ext uri="{BB962C8B-B14F-4D97-AF65-F5344CB8AC3E}">
        <p14:creationId xmlns:p14="http://schemas.microsoft.com/office/powerpoint/2010/main" val="16882162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 holding a glittering sparkler at night">
            <a:extLst>
              <a:ext uri="{FF2B5EF4-FFF2-40B4-BE49-F238E27FC236}">
                <a16:creationId xmlns:a16="http://schemas.microsoft.com/office/drawing/2014/main" id="{8A95C491-B5A9-4B75-9132-2B0C77C6B92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10"/>
            <a:ext cx="12192002" cy="6857990"/>
          </a:xfrm>
          <a:prstGeom prst="rect">
            <a:avLst/>
          </a:prstGeom>
        </p:spPr>
      </p:pic>
      <p:pic>
        <p:nvPicPr>
          <p:cNvPr id="6" name="Picture 5">
            <a:extLst>
              <a:ext uri="{FF2B5EF4-FFF2-40B4-BE49-F238E27FC236}">
                <a16:creationId xmlns:a16="http://schemas.microsoft.com/office/drawing/2014/main" id="{58529839-E526-F546-BB9B-719472E210C3}"/>
              </a:ext>
            </a:extLst>
          </p:cNvPr>
          <p:cNvPicPr>
            <a:picLocks noChangeAspect="1"/>
          </p:cNvPicPr>
          <p:nvPr/>
        </p:nvPicPr>
        <p:blipFill>
          <a:blip r:embed="rId3"/>
          <a:stretch>
            <a:fillRect/>
          </a:stretch>
        </p:blipFill>
        <p:spPr>
          <a:xfrm rot="16200000">
            <a:off x="5256797" y="-108669"/>
            <a:ext cx="1678408" cy="12192002"/>
          </a:xfrm>
          <a:prstGeom prst="rect">
            <a:avLst/>
          </a:prstGeom>
        </p:spPr>
      </p:pic>
      <p:sp>
        <p:nvSpPr>
          <p:cNvPr id="2" name="Title 1">
            <a:extLst>
              <a:ext uri="{FF2B5EF4-FFF2-40B4-BE49-F238E27FC236}">
                <a16:creationId xmlns:a16="http://schemas.microsoft.com/office/drawing/2014/main" id="{AD88988C-1D6A-454F-85EA-D9EB316F5E8A}"/>
              </a:ext>
            </a:extLst>
          </p:cNvPr>
          <p:cNvSpPr>
            <a:spLocks noGrp="1"/>
          </p:cNvSpPr>
          <p:nvPr>
            <p:ph type="title"/>
          </p:nvPr>
        </p:nvSpPr>
        <p:spPr>
          <a:xfrm>
            <a:off x="954157" y="5271715"/>
            <a:ext cx="10145864" cy="715617"/>
          </a:xfrm>
        </p:spPr>
        <p:txBody>
          <a:bodyPr vert="horz" lIns="0" tIns="0" rIns="0" bIns="0" rtlCol="0" anchor="b">
            <a:normAutofit/>
          </a:bodyPr>
          <a:lstStyle/>
          <a:p>
            <a:r>
              <a:rPr lang="en-US" spc="750" dirty="0">
                <a:solidFill>
                  <a:schemeClr val="bg1"/>
                </a:solidFill>
              </a:rPr>
              <a:t>END OF DAY!</a:t>
            </a:r>
          </a:p>
        </p:txBody>
      </p:sp>
      <p:sp>
        <p:nvSpPr>
          <p:cNvPr id="3" name="Content Placeholder 2">
            <a:extLst>
              <a:ext uri="{FF2B5EF4-FFF2-40B4-BE49-F238E27FC236}">
                <a16:creationId xmlns:a16="http://schemas.microsoft.com/office/drawing/2014/main" id="{F9DAEE79-2C04-D749-BF4D-C499225DEC2C}"/>
              </a:ext>
            </a:extLst>
          </p:cNvPr>
          <p:cNvSpPr>
            <a:spLocks noGrp="1"/>
          </p:cNvSpPr>
          <p:nvPr>
            <p:ph idx="1"/>
          </p:nvPr>
        </p:nvSpPr>
        <p:spPr>
          <a:xfrm>
            <a:off x="954157" y="6098649"/>
            <a:ext cx="9866244" cy="302151"/>
          </a:xfrm>
        </p:spPr>
        <p:txBody>
          <a:bodyPr vert="horz" lIns="0" tIns="0" rIns="0" bIns="0" rtlCol="0">
            <a:normAutofit/>
          </a:bodyPr>
          <a:lstStyle/>
          <a:p>
            <a:pPr marL="0" indent="0">
              <a:lnSpc>
                <a:spcPct val="150000"/>
              </a:lnSpc>
              <a:buNone/>
            </a:pPr>
            <a:r>
              <a:rPr lang="en-US" sz="1200" b="1" cap="all" spc="600" dirty="0">
                <a:solidFill>
                  <a:schemeClr val="bg1"/>
                </a:solidFill>
              </a:rPr>
              <a:t>ENJOY your well-deserved break everyone! </a:t>
            </a:r>
          </a:p>
        </p:txBody>
      </p:sp>
    </p:spTree>
    <p:extLst>
      <p:ext uri="{BB962C8B-B14F-4D97-AF65-F5344CB8AC3E}">
        <p14:creationId xmlns:p14="http://schemas.microsoft.com/office/powerpoint/2010/main" val="342002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086BF-E428-3E4E-B0A9-FDB8645E4D9C}"/>
              </a:ext>
            </a:extLst>
          </p:cNvPr>
          <p:cNvSpPr>
            <a:spLocks noGrp="1"/>
          </p:cNvSpPr>
          <p:nvPr>
            <p:ph type="title"/>
          </p:nvPr>
        </p:nvSpPr>
        <p:spPr>
          <a:xfrm>
            <a:off x="528636" y="639223"/>
            <a:ext cx="11530013" cy="1700212"/>
          </a:xfrm>
        </p:spPr>
        <p:txBody>
          <a:bodyPr>
            <a:normAutofit/>
          </a:bodyPr>
          <a:lstStyle/>
          <a:p>
            <a:pPr algn="ctr"/>
            <a:r>
              <a:rPr lang="en-US" sz="8000" dirty="0">
                <a:solidFill>
                  <a:srgbClr val="DB9E00"/>
                </a:solidFill>
                <a:latin typeface="Gill Sans Ultra Bold" panose="020B0A02020104020203" pitchFamily="34" charset="77"/>
                <a:cs typeface="Vladimir Script" panose="020F0502020204030204" pitchFamily="34" charset="0"/>
              </a:rPr>
              <a:t>Good morning</a:t>
            </a:r>
          </a:p>
        </p:txBody>
      </p:sp>
      <p:sp>
        <p:nvSpPr>
          <p:cNvPr id="3" name="Content Placeholder 2">
            <a:extLst>
              <a:ext uri="{FF2B5EF4-FFF2-40B4-BE49-F238E27FC236}">
                <a16:creationId xmlns:a16="http://schemas.microsoft.com/office/drawing/2014/main" id="{F99B3907-F313-F84B-8D52-72F711F8F3AC}"/>
              </a:ext>
            </a:extLst>
          </p:cNvPr>
          <p:cNvSpPr>
            <a:spLocks noGrp="1"/>
          </p:cNvSpPr>
          <p:nvPr>
            <p:ph idx="1"/>
          </p:nvPr>
        </p:nvSpPr>
        <p:spPr>
          <a:xfrm>
            <a:off x="2871785" y="4328827"/>
            <a:ext cx="6843713" cy="1234440"/>
          </a:xfrm>
        </p:spPr>
        <p:txBody>
          <a:bodyPr>
            <a:normAutofit/>
          </a:bodyPr>
          <a:lstStyle/>
          <a:p>
            <a:pPr marL="0" indent="0" algn="ctr">
              <a:buNone/>
            </a:pP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THURSDAY 16</a:t>
            </a:r>
            <a:r>
              <a:rPr lang="en-US" baseline="30000"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th</a:t>
            </a: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 SEPTEMBER 2021 – WEEK 10</a:t>
            </a:r>
          </a:p>
        </p:txBody>
      </p:sp>
      <p:sp>
        <p:nvSpPr>
          <p:cNvPr id="6" name="Content Placeholder 2">
            <a:extLst>
              <a:ext uri="{FF2B5EF4-FFF2-40B4-BE49-F238E27FC236}">
                <a16:creationId xmlns:a16="http://schemas.microsoft.com/office/drawing/2014/main" id="{43C69734-4C96-7F42-8F59-BEDE66333C33}"/>
              </a:ext>
            </a:extLst>
          </p:cNvPr>
          <p:cNvSpPr txBox="1">
            <a:spLocks/>
          </p:cNvSpPr>
          <p:nvPr/>
        </p:nvSpPr>
        <p:spPr>
          <a:xfrm>
            <a:off x="2674143" y="2695194"/>
            <a:ext cx="6843713" cy="1234440"/>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000" b="1" dirty="0">
                <a:solidFill>
                  <a:schemeClr val="accent1">
                    <a:lumMod val="50000"/>
                  </a:schemeClr>
                </a:solidFill>
                <a:latin typeface="MARKER FELT THIN" panose="02000400000000000000" pitchFamily="2" charset="77"/>
                <a:ea typeface="LINGWAI SC MEDIUM" panose="03050602040302020204" pitchFamily="66" charset="-122"/>
                <a:cs typeface="LINGWAI SC MEDIUM" panose="03050602040302020204" pitchFamily="66" charset="-122"/>
              </a:rPr>
              <a:t>STAGE 1</a:t>
            </a:r>
          </a:p>
        </p:txBody>
      </p:sp>
      <p:sp>
        <p:nvSpPr>
          <p:cNvPr id="8" name="Content Placeholder 2">
            <a:extLst>
              <a:ext uri="{FF2B5EF4-FFF2-40B4-BE49-F238E27FC236}">
                <a16:creationId xmlns:a16="http://schemas.microsoft.com/office/drawing/2014/main" id="{B6E1FECD-D0C3-C242-98FF-E81094902C5E}"/>
              </a:ext>
            </a:extLst>
          </p:cNvPr>
          <p:cNvSpPr txBox="1">
            <a:spLocks/>
          </p:cNvSpPr>
          <p:nvPr/>
        </p:nvSpPr>
        <p:spPr>
          <a:xfrm>
            <a:off x="1510664" y="5239226"/>
            <a:ext cx="9963150" cy="1122998"/>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Please make sure you are sending </a:t>
            </a:r>
            <a:r>
              <a:rPr lang="en-US" u="sng" dirty="0"/>
              <a:t>one</a:t>
            </a:r>
            <a:r>
              <a:rPr lang="en-US" dirty="0"/>
              <a:t> </a:t>
            </a:r>
            <a:r>
              <a:rPr lang="en-US" u="sng" dirty="0"/>
              <a:t>or</a:t>
            </a:r>
            <a:r>
              <a:rPr lang="en-US" dirty="0"/>
              <a:t> </a:t>
            </a:r>
            <a:r>
              <a:rPr lang="en-US" u="sng" dirty="0"/>
              <a:t>two</a:t>
            </a:r>
            <a:r>
              <a:rPr lang="en-US" dirty="0"/>
              <a:t> work samples to your classroom teacher via </a:t>
            </a:r>
            <a:r>
              <a:rPr lang="en-US" b="1" dirty="0"/>
              <a:t>dojo</a:t>
            </a:r>
            <a:r>
              <a:rPr lang="en-US" dirty="0"/>
              <a:t>.</a:t>
            </a:r>
          </a:p>
        </p:txBody>
      </p:sp>
    </p:spTree>
    <p:extLst>
      <p:ext uri="{BB962C8B-B14F-4D97-AF65-F5344CB8AC3E}">
        <p14:creationId xmlns:p14="http://schemas.microsoft.com/office/powerpoint/2010/main" val="26762508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14CCAD-9358-2145-AFA7-696B869013D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F364437-21AB-584D-ABB2-08874DA52F79}"/>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458FDC-4D7F-5E4F-A48B-25FE10DCBDBF}"/>
              </a:ext>
            </a:extLst>
          </p:cNvPr>
          <p:cNvSpPr>
            <a:spLocks noGrp="1"/>
          </p:cNvSpPr>
          <p:nvPr>
            <p:ph type="title"/>
          </p:nvPr>
        </p:nvSpPr>
        <p:spPr>
          <a:xfrm>
            <a:off x="1371600" y="514923"/>
            <a:ext cx="10241280" cy="558355"/>
          </a:xfrm>
        </p:spPr>
        <p:txBody>
          <a:bodyPr/>
          <a:lstStyle/>
          <a:p>
            <a:pPr algn="ctr"/>
            <a:r>
              <a:rPr lang="en-US" dirty="0">
                <a:solidFill>
                  <a:schemeClr val="bg1"/>
                </a:solidFill>
              </a:rPr>
              <a:t>WHATS ON TODAY?</a:t>
            </a:r>
          </a:p>
        </p:txBody>
      </p:sp>
      <p:sp>
        <p:nvSpPr>
          <p:cNvPr id="3" name="Content Placeholder 2">
            <a:extLst>
              <a:ext uri="{FF2B5EF4-FFF2-40B4-BE49-F238E27FC236}">
                <a16:creationId xmlns:a16="http://schemas.microsoft.com/office/drawing/2014/main" id="{6CCBD451-7FA8-CC43-9A33-15A553D9881C}"/>
              </a:ext>
            </a:extLst>
          </p:cNvPr>
          <p:cNvSpPr>
            <a:spLocks noGrp="1"/>
          </p:cNvSpPr>
          <p:nvPr>
            <p:ph idx="1"/>
          </p:nvPr>
        </p:nvSpPr>
        <p:spPr>
          <a:xfrm>
            <a:off x="1028700" y="1114997"/>
            <a:ext cx="10584180" cy="5285232"/>
          </a:xfrm>
        </p:spPr>
        <p:txBody>
          <a:bodyPr>
            <a:normAutofit/>
          </a:bodyPr>
          <a:lstStyle/>
          <a:p>
            <a:pPr marL="0" indent="0" algn="ctr">
              <a:buNone/>
            </a:pPr>
            <a:r>
              <a:rPr lang="en-US" b="1" dirty="0"/>
              <a:t>Morning</a:t>
            </a:r>
            <a:br>
              <a:rPr lang="en-US" b="1" dirty="0"/>
            </a:br>
            <a:r>
              <a:rPr lang="en-US" dirty="0"/>
              <a:t>Task 1 – GRAMMAR</a:t>
            </a:r>
            <a:br>
              <a:rPr lang="en-US" b="1" dirty="0"/>
            </a:br>
            <a:r>
              <a:rPr lang="en-US" dirty="0"/>
              <a:t>Task 2 – Reading</a:t>
            </a:r>
            <a:br>
              <a:rPr lang="en-US" b="1" dirty="0"/>
            </a:br>
            <a:r>
              <a:rPr lang="en-US" dirty="0">
                <a:solidFill>
                  <a:schemeClr val="accent1">
                    <a:lumMod val="75000"/>
                  </a:schemeClr>
                </a:solidFill>
              </a:rPr>
              <a:t>Crunch n’ sip</a:t>
            </a:r>
            <a:br>
              <a:rPr lang="en-US" dirty="0"/>
            </a:br>
            <a:r>
              <a:rPr lang="en-US" dirty="0"/>
              <a:t>Task 3 - Writing </a:t>
            </a:r>
            <a:br>
              <a:rPr lang="en-US" dirty="0"/>
            </a:br>
            <a:r>
              <a:rPr lang="en-US" b="1" dirty="0"/>
              <a:t>Middle </a:t>
            </a:r>
            <a:br>
              <a:rPr lang="en-US" b="1" dirty="0"/>
            </a:br>
            <a:r>
              <a:rPr lang="en-US" dirty="0"/>
              <a:t>Task 1 – </a:t>
            </a:r>
            <a:r>
              <a:rPr lang="en-US" dirty="0" err="1"/>
              <a:t>Maths</a:t>
            </a:r>
            <a:r>
              <a:rPr lang="en-US" dirty="0"/>
              <a:t> Grid</a:t>
            </a:r>
          </a:p>
          <a:p>
            <a:pPr marL="0" indent="0" algn="ctr">
              <a:buNone/>
            </a:pPr>
            <a:r>
              <a:rPr lang="en-US" dirty="0"/>
              <a:t>Task 2 – </a:t>
            </a:r>
            <a:r>
              <a:rPr lang="en-US" dirty="0" err="1"/>
              <a:t>Maths</a:t>
            </a:r>
            <a:r>
              <a:rPr lang="en-US" dirty="0"/>
              <a:t> Worksheets</a:t>
            </a:r>
          </a:p>
          <a:p>
            <a:pPr marL="0" indent="0" algn="ctr">
              <a:buNone/>
            </a:pPr>
            <a:r>
              <a:rPr lang="en-US" b="1" dirty="0"/>
              <a:t>Final</a:t>
            </a:r>
            <a:br>
              <a:rPr lang="en-US" b="1" dirty="0"/>
            </a:br>
            <a:r>
              <a:rPr lang="en-US" dirty="0"/>
              <a:t>PDHPE</a:t>
            </a:r>
            <a:endParaRPr lang="en-US" b="1" dirty="0"/>
          </a:p>
        </p:txBody>
      </p:sp>
      <p:pic>
        <p:nvPicPr>
          <p:cNvPr id="7" name="Picture 6">
            <a:extLst>
              <a:ext uri="{FF2B5EF4-FFF2-40B4-BE49-F238E27FC236}">
                <a16:creationId xmlns:a16="http://schemas.microsoft.com/office/drawing/2014/main" id="{E3DA40FC-E2DD-7F48-AE78-AB64D17B77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Tree>
    <p:extLst>
      <p:ext uri="{BB962C8B-B14F-4D97-AF65-F5344CB8AC3E}">
        <p14:creationId xmlns:p14="http://schemas.microsoft.com/office/powerpoint/2010/main" val="15536324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7B529-7C2E-2B48-BA8C-3622F2C11504}"/>
              </a:ext>
            </a:extLst>
          </p:cNvPr>
          <p:cNvSpPr>
            <a:spLocks noGrp="1"/>
          </p:cNvSpPr>
          <p:nvPr>
            <p:ph type="title"/>
          </p:nvPr>
        </p:nvSpPr>
        <p:spPr>
          <a:xfrm>
            <a:off x="1676523" y="960947"/>
            <a:ext cx="10241280" cy="1234440"/>
          </a:xfrm>
        </p:spPr>
        <p:txBody>
          <a:bodyPr/>
          <a:lstStyle/>
          <a:p>
            <a:r>
              <a:rPr lang="en-US" dirty="0"/>
              <a:t>Task 1</a:t>
            </a:r>
          </a:p>
        </p:txBody>
      </p:sp>
      <p:sp>
        <p:nvSpPr>
          <p:cNvPr id="3" name="Content Placeholder 2">
            <a:extLst>
              <a:ext uri="{FF2B5EF4-FFF2-40B4-BE49-F238E27FC236}">
                <a16:creationId xmlns:a16="http://schemas.microsoft.com/office/drawing/2014/main" id="{E145A72E-A7CE-464B-BEE9-5F6B0EDDE2F9}"/>
              </a:ext>
            </a:extLst>
          </p:cNvPr>
          <p:cNvSpPr>
            <a:spLocks noGrp="1"/>
          </p:cNvSpPr>
          <p:nvPr>
            <p:ph idx="1"/>
          </p:nvPr>
        </p:nvSpPr>
        <p:spPr>
          <a:xfrm>
            <a:off x="1385080" y="2408176"/>
            <a:ext cx="4560387" cy="3891024"/>
          </a:xfrm>
        </p:spPr>
        <p:txBody>
          <a:bodyPr>
            <a:normAutofit fontScale="62500" lnSpcReduction="20000"/>
          </a:bodyPr>
          <a:lstStyle/>
          <a:p>
            <a:r>
              <a:rPr lang="en-AU" dirty="0"/>
              <a:t>Compound words</a:t>
            </a:r>
          </a:p>
          <a:p>
            <a:pPr marL="0" indent="0">
              <a:buNone/>
            </a:pPr>
            <a:r>
              <a:rPr lang="en-AU" dirty="0"/>
              <a:t>The children read the words in the birds’ wings and tails. Then they try adding the ‘tail words’ to the “wing words” to make compound words. They try each ‘tail word’ in turn until they find one that makes sense: ‘post’ and ‘ball’ makes ‘</a:t>
            </a:r>
            <a:r>
              <a:rPr lang="en-AU" dirty="0" err="1"/>
              <a:t>postball</a:t>
            </a:r>
            <a:r>
              <a:rPr lang="en-AU" dirty="0"/>
              <a:t>’, which is not a real word, whereas ‘post’ and ‘man’ makes ‘postman’. </a:t>
            </a:r>
          </a:p>
          <a:p>
            <a:r>
              <a:rPr lang="en-AU" dirty="0"/>
              <a:t>Year 2</a:t>
            </a:r>
          </a:p>
          <a:p>
            <a:pPr marL="0" indent="0">
              <a:buNone/>
            </a:pPr>
            <a:r>
              <a:rPr lang="en-AU" dirty="0"/>
              <a:t>Prefixes are added to the beginning of words to change the meaning. There are many prefixes, but the most useful ones are ‘un’, ‘dis’, ‘mis’ and ‘</a:t>
            </a:r>
            <a:r>
              <a:rPr lang="en-AU" dirty="0" err="1"/>
              <a:t>im</a:t>
            </a:r>
            <a:r>
              <a:rPr lang="en-AU" dirty="0"/>
              <a:t>’. Add the prefixes to the words and see how it changes the meaning of each word. </a:t>
            </a:r>
            <a:endParaRPr lang="en-AU" sz="2900" dirty="0"/>
          </a:p>
          <a:p>
            <a:pPr marL="0" indent="0">
              <a:lnSpc>
                <a:spcPct val="200000"/>
              </a:lnSpc>
              <a:buNone/>
            </a:pPr>
            <a:endParaRPr lang="en-US" dirty="0"/>
          </a:p>
        </p:txBody>
      </p:sp>
      <p:sp>
        <p:nvSpPr>
          <p:cNvPr id="6" name="Rectangle 5">
            <a:extLst>
              <a:ext uri="{FF2B5EF4-FFF2-40B4-BE49-F238E27FC236}">
                <a16:creationId xmlns:a16="http://schemas.microsoft.com/office/drawing/2014/main" id="{F90048DF-3E93-BA4C-98DE-22929CCE6CE8}"/>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EE5FD61-506D-AF46-B020-AA5B6B90FBE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F928643-15A6-9E41-9E37-BE12E0B2A7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8D22A76E-B503-184F-B161-53A9B853E5EB}"/>
                  </a:ext>
                </a:extLst>
              </p14:cNvPr>
              <p14:cNvContentPartPr/>
              <p14:nvPr/>
            </p14:nvContentPartPr>
            <p14:xfrm>
              <a:off x="8221045" y="1794264"/>
              <a:ext cx="264600" cy="360"/>
            </p14:xfrm>
          </p:contentPart>
        </mc:Choice>
        <mc:Fallback xmlns="">
          <p:pic>
            <p:nvPicPr>
              <p:cNvPr id="8" name="Ink 7">
                <a:extLst>
                  <a:ext uri="{FF2B5EF4-FFF2-40B4-BE49-F238E27FC236}">
                    <a16:creationId xmlns:a16="http://schemas.microsoft.com/office/drawing/2014/main" id="{8D22A76E-B503-184F-B161-53A9B853E5EB}"/>
                  </a:ext>
                </a:extLst>
              </p:cNvPr>
              <p:cNvPicPr/>
              <p:nvPr/>
            </p:nvPicPr>
            <p:blipFill>
              <a:blip r:embed="rId5"/>
              <a:stretch>
                <a:fillRect/>
              </a:stretch>
            </p:blipFill>
            <p:spPr>
              <a:xfrm>
                <a:off x="8158045" y="1731624"/>
                <a:ext cx="390240" cy="126000"/>
              </a:xfrm>
              <a:prstGeom prst="rect">
                <a:avLst/>
              </a:prstGeom>
            </p:spPr>
          </p:pic>
        </mc:Fallback>
      </mc:AlternateContent>
      <p:pic>
        <p:nvPicPr>
          <p:cNvPr id="4" name="Picture 3">
            <a:extLst>
              <a:ext uri="{FF2B5EF4-FFF2-40B4-BE49-F238E27FC236}">
                <a16:creationId xmlns:a16="http://schemas.microsoft.com/office/drawing/2014/main" id="{19ED985E-FA08-524F-84A6-F9ECC95BB411}"/>
              </a:ext>
            </a:extLst>
          </p:cNvPr>
          <p:cNvPicPr>
            <a:picLocks noChangeAspect="1"/>
          </p:cNvPicPr>
          <p:nvPr/>
        </p:nvPicPr>
        <p:blipFill>
          <a:blip r:embed="rId6"/>
          <a:stretch>
            <a:fillRect/>
          </a:stretch>
        </p:blipFill>
        <p:spPr>
          <a:xfrm>
            <a:off x="5945467" y="1492440"/>
            <a:ext cx="3122300" cy="4418448"/>
          </a:xfrm>
          <a:prstGeom prst="rect">
            <a:avLst/>
          </a:prstGeom>
        </p:spPr>
      </p:pic>
      <p:pic>
        <p:nvPicPr>
          <p:cNvPr id="9" name="Picture 8">
            <a:extLst>
              <a:ext uri="{FF2B5EF4-FFF2-40B4-BE49-F238E27FC236}">
                <a16:creationId xmlns:a16="http://schemas.microsoft.com/office/drawing/2014/main" id="{9C10D744-110C-1746-882B-59237D092466}"/>
              </a:ext>
            </a:extLst>
          </p:cNvPr>
          <p:cNvPicPr>
            <a:picLocks noChangeAspect="1"/>
          </p:cNvPicPr>
          <p:nvPr/>
        </p:nvPicPr>
        <p:blipFill>
          <a:blip r:embed="rId7"/>
          <a:stretch>
            <a:fillRect/>
          </a:stretch>
        </p:blipFill>
        <p:spPr>
          <a:xfrm>
            <a:off x="8980606" y="1492440"/>
            <a:ext cx="3144472" cy="4449824"/>
          </a:xfrm>
          <a:prstGeom prst="rect">
            <a:avLst/>
          </a:prstGeom>
        </p:spPr>
      </p:pic>
    </p:spTree>
    <p:extLst>
      <p:ext uri="{BB962C8B-B14F-4D97-AF65-F5344CB8AC3E}">
        <p14:creationId xmlns:p14="http://schemas.microsoft.com/office/powerpoint/2010/main" val="1086610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6EF8-29DF-7745-957C-E25A72B3ECDF}"/>
              </a:ext>
            </a:extLst>
          </p:cNvPr>
          <p:cNvSpPr>
            <a:spLocks noGrp="1"/>
          </p:cNvSpPr>
          <p:nvPr>
            <p:ph type="title"/>
          </p:nvPr>
        </p:nvSpPr>
        <p:spPr>
          <a:xfrm>
            <a:off x="1595438" y="1256728"/>
            <a:ext cx="10241280" cy="744093"/>
          </a:xfrm>
        </p:spPr>
        <p:txBody>
          <a:bodyPr/>
          <a:lstStyle/>
          <a:p>
            <a:r>
              <a:rPr lang="en-US" dirty="0"/>
              <a:t>Comprehension</a:t>
            </a:r>
          </a:p>
        </p:txBody>
      </p:sp>
      <p:sp>
        <p:nvSpPr>
          <p:cNvPr id="3" name="Content Placeholder 2">
            <a:extLst>
              <a:ext uri="{FF2B5EF4-FFF2-40B4-BE49-F238E27FC236}">
                <a16:creationId xmlns:a16="http://schemas.microsoft.com/office/drawing/2014/main" id="{42125307-9EB6-8F4B-929D-E92A61264BFF}"/>
              </a:ext>
            </a:extLst>
          </p:cNvPr>
          <p:cNvSpPr>
            <a:spLocks noGrp="1"/>
          </p:cNvSpPr>
          <p:nvPr>
            <p:ph idx="1"/>
          </p:nvPr>
        </p:nvSpPr>
        <p:spPr>
          <a:xfrm>
            <a:off x="1512282" y="2143802"/>
            <a:ext cx="4698018" cy="3987119"/>
          </a:xfrm>
        </p:spPr>
        <p:txBody>
          <a:bodyPr>
            <a:noAutofit/>
          </a:bodyPr>
          <a:lstStyle/>
          <a:p>
            <a:pPr marL="0" indent="0">
              <a:lnSpc>
                <a:spcPct val="200000"/>
              </a:lnSpc>
              <a:buNone/>
            </a:pPr>
            <a:r>
              <a:rPr lang="en-AU" dirty="0"/>
              <a:t>Read the story about ‘Lions’ and complete the questions. </a:t>
            </a:r>
            <a:br>
              <a:rPr lang="en-US" sz="1800" dirty="0"/>
            </a:br>
            <a:endParaRPr lang="en-US" sz="1800" dirty="0">
              <a:solidFill>
                <a:srgbClr val="0070C0"/>
              </a:solidFill>
            </a:endParaRPr>
          </a:p>
        </p:txBody>
      </p:sp>
      <p:sp>
        <p:nvSpPr>
          <p:cNvPr id="8" name="Rectangle 7">
            <a:extLst>
              <a:ext uri="{FF2B5EF4-FFF2-40B4-BE49-F238E27FC236}">
                <a16:creationId xmlns:a16="http://schemas.microsoft.com/office/drawing/2014/main" id="{5531F779-8C76-2142-8552-D1090DCE35A5}"/>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58332A7-1514-E340-93AE-81B3B35AF967}"/>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F6122CF-D35C-974E-8D4D-E672A8B646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2050" name="Picture 2" descr="Stay Home And Read A Book GIFs - Get the best GIF on GIPHY">
            <a:extLst>
              <a:ext uri="{FF2B5EF4-FFF2-40B4-BE49-F238E27FC236}">
                <a16:creationId xmlns:a16="http://schemas.microsoft.com/office/drawing/2014/main" id="{5D0290B4-39DC-1448-AB26-BDC8744B129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559442" y="461741"/>
            <a:ext cx="681133" cy="68113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riting Pencil Animated Gif - Novocom.top">
            <a:extLst>
              <a:ext uri="{FF2B5EF4-FFF2-40B4-BE49-F238E27FC236}">
                <a16:creationId xmlns:a16="http://schemas.microsoft.com/office/drawing/2014/main" id="{B291FC52-0A5B-F344-A956-2B71CC7C570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04220" y="5497930"/>
            <a:ext cx="967338" cy="8160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963F83F-CC2F-DA45-9E33-7A8153FA904F}"/>
              </a:ext>
            </a:extLst>
          </p:cNvPr>
          <p:cNvPicPr>
            <a:picLocks noChangeAspect="1"/>
          </p:cNvPicPr>
          <p:nvPr/>
        </p:nvPicPr>
        <p:blipFill>
          <a:blip r:embed="rId5"/>
          <a:stretch>
            <a:fillRect/>
          </a:stretch>
        </p:blipFill>
        <p:spPr>
          <a:xfrm rot="5400000">
            <a:off x="7352455" y="1131466"/>
            <a:ext cx="3592845" cy="5084329"/>
          </a:xfrm>
          <a:prstGeom prst="rect">
            <a:avLst/>
          </a:prstGeom>
        </p:spPr>
      </p:pic>
    </p:spTree>
    <p:extLst>
      <p:ext uri="{BB962C8B-B14F-4D97-AF65-F5344CB8AC3E}">
        <p14:creationId xmlns:p14="http://schemas.microsoft.com/office/powerpoint/2010/main" val="790867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08D09-C4FC-534E-87E5-EC662BAA646A}"/>
              </a:ext>
            </a:extLst>
          </p:cNvPr>
          <p:cNvSpPr>
            <a:spLocks noGrp="1"/>
          </p:cNvSpPr>
          <p:nvPr>
            <p:ph type="title"/>
          </p:nvPr>
        </p:nvSpPr>
        <p:spPr>
          <a:xfrm>
            <a:off x="1446609" y="2238946"/>
            <a:ext cx="4039790" cy="1987105"/>
          </a:xfrm>
        </p:spPr>
        <p:txBody>
          <a:bodyPr/>
          <a:lstStyle/>
          <a:p>
            <a:pPr algn="ctr"/>
            <a:r>
              <a:rPr lang="en-US" dirty="0"/>
              <a:t>Crunch n’ sip</a:t>
            </a:r>
          </a:p>
        </p:txBody>
      </p:sp>
      <p:sp>
        <p:nvSpPr>
          <p:cNvPr id="6" name="Rectangle 5">
            <a:extLst>
              <a:ext uri="{FF2B5EF4-FFF2-40B4-BE49-F238E27FC236}">
                <a16:creationId xmlns:a16="http://schemas.microsoft.com/office/drawing/2014/main" id="{E9DE309C-9CDA-BA43-98EF-0245EAA58FCF}"/>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B60AFC5-43D5-D548-B9C3-B391D0E51486}"/>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D39B57D-C0BC-8E44-8A45-9EA2A157D9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3074" name="Picture 2" descr="Home | Crunch&amp;amp;SipÂ®">
            <a:extLst>
              <a:ext uri="{FF2B5EF4-FFF2-40B4-BE49-F238E27FC236}">
                <a16:creationId xmlns:a16="http://schemas.microsoft.com/office/drawing/2014/main" id="{E5419CA5-7AAA-914B-A598-51E9EDF187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6399" y="1664843"/>
            <a:ext cx="6410325" cy="427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8358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4C764A8-7FEC-F446-AEB5-6A69EEA34E72}"/>
              </a:ext>
            </a:extLst>
          </p:cNvPr>
          <p:cNvPicPr>
            <a:picLocks noChangeAspect="1"/>
          </p:cNvPicPr>
          <p:nvPr/>
        </p:nvPicPr>
        <p:blipFill>
          <a:blip r:embed="rId2"/>
          <a:stretch>
            <a:fillRect/>
          </a:stretch>
        </p:blipFill>
        <p:spPr>
          <a:xfrm>
            <a:off x="6596" y="-14748"/>
            <a:ext cx="6719324" cy="6899646"/>
          </a:xfrm>
          <a:prstGeom prst="rect">
            <a:avLst/>
          </a:prstGeom>
        </p:spPr>
      </p:pic>
      <p:sp>
        <p:nvSpPr>
          <p:cNvPr id="2" name="Title 1">
            <a:extLst>
              <a:ext uri="{FF2B5EF4-FFF2-40B4-BE49-F238E27FC236}">
                <a16:creationId xmlns:a16="http://schemas.microsoft.com/office/drawing/2014/main" id="{A532A447-8056-2D4E-ACAA-6F4E4C0BE0E7}"/>
              </a:ext>
            </a:extLst>
          </p:cNvPr>
          <p:cNvSpPr>
            <a:spLocks noGrp="1"/>
          </p:cNvSpPr>
          <p:nvPr>
            <p:ph type="title"/>
          </p:nvPr>
        </p:nvSpPr>
        <p:spPr>
          <a:xfrm>
            <a:off x="1834304" y="686044"/>
            <a:ext cx="3319895" cy="1694972"/>
          </a:xfrm>
        </p:spPr>
        <p:txBody>
          <a:bodyPr anchor="ctr">
            <a:normAutofit/>
          </a:bodyPr>
          <a:lstStyle/>
          <a:p>
            <a:r>
              <a:rPr lang="en-US" sz="3200" dirty="0">
                <a:solidFill>
                  <a:schemeClr val="bg1"/>
                </a:solidFill>
              </a:rPr>
              <a:t>Task 3</a:t>
            </a:r>
          </a:p>
        </p:txBody>
      </p:sp>
      <p:pic>
        <p:nvPicPr>
          <p:cNvPr id="4100" name="Picture 4" descr="Writing Gif - GIFcen">
            <a:extLst>
              <a:ext uri="{FF2B5EF4-FFF2-40B4-BE49-F238E27FC236}">
                <a16:creationId xmlns:a16="http://schemas.microsoft.com/office/drawing/2014/main" id="{8D934DF3-AFCC-7642-B62D-5D7701BA711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1036800" y="5342008"/>
            <a:ext cx="1125141" cy="103231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BBDF913-7620-6045-886C-89FC24CEE455}"/>
              </a:ext>
            </a:extLst>
          </p:cNvPr>
          <p:cNvSpPr>
            <a:spLocks noGrp="1"/>
          </p:cNvSpPr>
          <p:nvPr>
            <p:ph idx="1"/>
          </p:nvPr>
        </p:nvSpPr>
        <p:spPr>
          <a:xfrm>
            <a:off x="1399048" y="2190622"/>
            <a:ext cx="5130482" cy="4212226"/>
          </a:xfrm>
        </p:spPr>
        <p:txBody>
          <a:bodyPr anchor="ctr">
            <a:normAutofit/>
          </a:bodyPr>
          <a:lstStyle/>
          <a:p>
            <a:pPr marL="0" indent="0">
              <a:buNone/>
            </a:pPr>
            <a:r>
              <a:rPr lang="en-AU" dirty="0">
                <a:solidFill>
                  <a:schemeClr val="bg1"/>
                </a:solidFill>
              </a:rPr>
              <a:t>Write a letter to someone who you miss. It may be family or friends. let them know how you have been going with home learning and tell them something you want to do in the school holidays! Remember to start with “Dear” and sign off with your name at the end. You might want to draw them a picture too!</a:t>
            </a:r>
          </a:p>
        </p:txBody>
      </p:sp>
      <p:sp>
        <p:nvSpPr>
          <p:cNvPr id="19" name="Rectangle 18">
            <a:extLst>
              <a:ext uri="{FF2B5EF4-FFF2-40B4-BE49-F238E27FC236}">
                <a16:creationId xmlns:a16="http://schemas.microsoft.com/office/drawing/2014/main" id="{7BBCA4B7-6F98-BA4D-B42F-4E9F9E95CD6A}"/>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CE2FE0A-DB92-804E-AC88-EC571183B248}"/>
              </a:ext>
            </a:extLst>
          </p:cNvPr>
          <p:cNvSpPr/>
          <p:nvPr/>
        </p:nvSpPr>
        <p:spPr>
          <a:xfrm rot="16200000" flipV="1">
            <a:off x="-2293686" y="3369169"/>
            <a:ext cx="6258052"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F7D7998F-6750-DE42-BF03-60737E3A2F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6152" name="Picture 8" descr="page39image48688928">
            <a:extLst>
              <a:ext uri="{FF2B5EF4-FFF2-40B4-BE49-F238E27FC236}">
                <a16:creationId xmlns:a16="http://schemas.microsoft.com/office/drawing/2014/main" id="{EE34DF8A-33F0-D340-949E-481254B61225}"/>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t="10235"/>
          <a:stretch/>
        </p:blipFill>
        <p:spPr bwMode="auto">
          <a:xfrm>
            <a:off x="7311445" y="1458468"/>
            <a:ext cx="3696349" cy="4695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591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4DEB63-FECB-8847-9EAB-B70E115D79EA}"/>
              </a:ext>
            </a:extLst>
          </p:cNvPr>
          <p:cNvPicPr>
            <a:picLocks noChangeAspect="1"/>
          </p:cNvPicPr>
          <p:nvPr/>
        </p:nvPicPr>
        <p:blipFill>
          <a:blip r:embed="rId2"/>
          <a:stretch>
            <a:fillRect/>
          </a:stretch>
        </p:blipFill>
        <p:spPr>
          <a:xfrm rot="16200000">
            <a:off x="5256797" y="-108669"/>
            <a:ext cx="1678408" cy="12192002"/>
          </a:xfrm>
          <a:prstGeom prst="rect">
            <a:avLst/>
          </a:prstGeom>
        </p:spPr>
      </p:pic>
      <p:sp>
        <p:nvSpPr>
          <p:cNvPr id="2" name="Title 1">
            <a:extLst>
              <a:ext uri="{FF2B5EF4-FFF2-40B4-BE49-F238E27FC236}">
                <a16:creationId xmlns:a16="http://schemas.microsoft.com/office/drawing/2014/main" id="{03D93E2F-0D22-4F4A-99B4-9900D7865330}"/>
              </a:ext>
            </a:extLst>
          </p:cNvPr>
          <p:cNvSpPr>
            <a:spLocks noGrp="1"/>
          </p:cNvSpPr>
          <p:nvPr>
            <p:ph type="title"/>
          </p:nvPr>
        </p:nvSpPr>
        <p:spPr>
          <a:xfrm>
            <a:off x="667568" y="5553718"/>
            <a:ext cx="8501831" cy="1054645"/>
          </a:xfrm>
        </p:spPr>
        <p:txBody>
          <a:bodyPr vert="horz" lIns="0" tIns="0" rIns="0" bIns="0" rtlCol="0" anchor="ctr">
            <a:normAutofit/>
          </a:bodyPr>
          <a:lstStyle/>
          <a:p>
            <a:r>
              <a:rPr lang="en-US" sz="3200" spc="750" dirty="0">
                <a:solidFill>
                  <a:schemeClr val="bg1"/>
                </a:solidFill>
              </a:rPr>
              <a:t>Recess break (30 minutes)</a:t>
            </a:r>
          </a:p>
        </p:txBody>
      </p:sp>
      <p:pic>
        <p:nvPicPr>
          <p:cNvPr id="5122" name="Picture 2" descr="McAndrews-Grogan, Mrs. / Brain Break Indoor Recess Bag">
            <a:extLst>
              <a:ext uri="{FF2B5EF4-FFF2-40B4-BE49-F238E27FC236}">
                <a16:creationId xmlns:a16="http://schemas.microsoft.com/office/drawing/2014/main" id="{58B025FC-32A1-7049-9C2C-EB830FA8FF55}"/>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bwMode="auto">
          <a:xfrm>
            <a:off x="484525" y="457200"/>
            <a:ext cx="11229675" cy="4407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275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1D4DFEC-F7DF-354D-941F-7A0201F2F15F}"/>
              </a:ext>
            </a:extLst>
          </p:cNvPr>
          <p:cNvPicPr>
            <a:picLocks noChangeAspect="1"/>
          </p:cNvPicPr>
          <p:nvPr/>
        </p:nvPicPr>
        <p:blipFill>
          <a:blip r:embed="rId2"/>
          <a:stretch>
            <a:fillRect/>
          </a:stretch>
        </p:blipFill>
        <p:spPr>
          <a:xfrm>
            <a:off x="0" y="0"/>
            <a:ext cx="7205584" cy="6899646"/>
          </a:xfrm>
          <a:prstGeom prst="rect">
            <a:avLst/>
          </a:prstGeom>
        </p:spPr>
      </p:pic>
      <p:sp>
        <p:nvSpPr>
          <p:cNvPr id="2" name="Title 1">
            <a:extLst>
              <a:ext uri="{FF2B5EF4-FFF2-40B4-BE49-F238E27FC236}">
                <a16:creationId xmlns:a16="http://schemas.microsoft.com/office/drawing/2014/main" id="{E9F2FF54-5777-9F49-A897-C7CFF7B5EC55}"/>
              </a:ext>
            </a:extLst>
          </p:cNvPr>
          <p:cNvSpPr>
            <a:spLocks noGrp="1"/>
          </p:cNvSpPr>
          <p:nvPr>
            <p:ph type="title"/>
          </p:nvPr>
        </p:nvSpPr>
        <p:spPr>
          <a:xfrm>
            <a:off x="845286" y="601469"/>
            <a:ext cx="10501423" cy="666940"/>
          </a:xfrm>
        </p:spPr>
        <p:txBody>
          <a:bodyPr anchor="b">
            <a:normAutofit/>
          </a:bodyPr>
          <a:lstStyle/>
          <a:p>
            <a:r>
              <a:rPr lang="en-US" sz="4000" dirty="0"/>
              <a:t>KLA – </a:t>
            </a:r>
            <a:r>
              <a:rPr lang="en-US" sz="4000" dirty="0" err="1"/>
              <a:t>capa</a:t>
            </a:r>
            <a:r>
              <a:rPr lang="en-US" sz="4000" dirty="0"/>
              <a:t> (dance)</a:t>
            </a:r>
            <a:endParaRPr lang="en-US" sz="2800" dirty="0"/>
          </a:p>
        </p:txBody>
      </p:sp>
      <p:sp>
        <p:nvSpPr>
          <p:cNvPr id="4" name="Content Placeholder 3">
            <a:extLst>
              <a:ext uri="{FF2B5EF4-FFF2-40B4-BE49-F238E27FC236}">
                <a16:creationId xmlns:a16="http://schemas.microsoft.com/office/drawing/2014/main" id="{71F3436F-91B6-8A49-928D-303AFFA3726D}"/>
              </a:ext>
            </a:extLst>
          </p:cNvPr>
          <p:cNvSpPr>
            <a:spLocks noGrp="1"/>
          </p:cNvSpPr>
          <p:nvPr>
            <p:ph idx="1"/>
          </p:nvPr>
        </p:nvSpPr>
        <p:spPr>
          <a:xfrm>
            <a:off x="878070" y="2297179"/>
            <a:ext cx="6090766" cy="3959352"/>
          </a:xfrm>
        </p:spPr>
        <p:txBody>
          <a:bodyPr>
            <a:normAutofit fontScale="85000" lnSpcReduction="20000"/>
          </a:bodyPr>
          <a:lstStyle/>
          <a:p>
            <a:pPr marL="0" indent="0">
              <a:buNone/>
            </a:pPr>
            <a:r>
              <a:rPr lang="en-AU" dirty="0">
                <a:solidFill>
                  <a:schemeClr val="bg1"/>
                </a:solidFill>
              </a:rPr>
              <a:t>Line Dancing for Kids</a:t>
            </a:r>
          </a:p>
          <a:p>
            <a:pPr marL="0" indent="0">
              <a:buNone/>
            </a:pPr>
            <a:r>
              <a:rPr lang="en-AU" dirty="0">
                <a:solidFill>
                  <a:schemeClr val="bg1"/>
                </a:solidFill>
                <a:hlinkClick r:id="rId3">
                  <a:extLst>
                    <a:ext uri="{A12FA001-AC4F-418D-AE19-62706E023703}">
                      <ahyp:hlinkClr xmlns:ahyp="http://schemas.microsoft.com/office/drawing/2018/hyperlinkcolor" val="tx"/>
                    </a:ext>
                  </a:extLst>
                </a:hlinkClick>
              </a:rPr>
              <a:t>Https://www.youtube.com/watch?v=5_srg-18Fz0</a:t>
            </a:r>
            <a:endParaRPr lang="en-AU" dirty="0">
              <a:solidFill>
                <a:schemeClr val="bg1"/>
              </a:solidFill>
            </a:endParaRPr>
          </a:p>
          <a:p>
            <a:pPr marL="0" indent="0">
              <a:buNone/>
            </a:pPr>
            <a:br>
              <a:rPr lang="en-AU" dirty="0">
                <a:solidFill>
                  <a:schemeClr val="bg1"/>
                </a:solidFill>
              </a:rPr>
            </a:br>
            <a:endParaRPr lang="en-AU" dirty="0">
              <a:solidFill>
                <a:schemeClr val="bg1"/>
              </a:solidFill>
            </a:endParaRPr>
          </a:p>
          <a:p>
            <a:pPr marL="0" indent="0">
              <a:buNone/>
            </a:pPr>
            <a:r>
              <a:rPr lang="en-AU" dirty="0">
                <a:solidFill>
                  <a:schemeClr val="bg1"/>
                </a:solidFill>
              </a:rPr>
              <a:t>Line Dancing for Kids “Cha Cha Slide (2)</a:t>
            </a:r>
          </a:p>
          <a:p>
            <a:pPr marL="0" indent="0">
              <a:buNone/>
            </a:pPr>
            <a:r>
              <a:rPr lang="en-AU" dirty="0">
                <a:solidFill>
                  <a:schemeClr val="bg1"/>
                </a:solidFill>
                <a:hlinkClick r:id="rId4">
                  <a:extLst>
                    <a:ext uri="{A12FA001-AC4F-418D-AE19-62706E023703}">
                      <ahyp:hlinkClr xmlns:ahyp="http://schemas.microsoft.com/office/drawing/2018/hyperlinkcolor" val="tx"/>
                    </a:ext>
                  </a:extLst>
                </a:hlinkClick>
              </a:rPr>
              <a:t>Https://www.youtube.com/watch?v=9JXHa5mM8b0</a:t>
            </a:r>
            <a:endParaRPr lang="en-AU" dirty="0">
              <a:solidFill>
                <a:schemeClr val="bg1"/>
              </a:solidFill>
            </a:endParaRPr>
          </a:p>
          <a:p>
            <a:pPr marL="0" indent="0">
              <a:buNone/>
            </a:pPr>
            <a:br>
              <a:rPr lang="en-AU" dirty="0">
                <a:solidFill>
                  <a:schemeClr val="bg1"/>
                </a:solidFill>
              </a:rPr>
            </a:br>
            <a:endParaRPr lang="en-AU" dirty="0">
              <a:solidFill>
                <a:schemeClr val="bg1"/>
              </a:solidFill>
            </a:endParaRPr>
          </a:p>
          <a:p>
            <a:pPr marL="0" indent="0">
              <a:buNone/>
            </a:pPr>
            <a:r>
              <a:rPr lang="en-AU" dirty="0">
                <a:solidFill>
                  <a:schemeClr val="bg1"/>
                </a:solidFill>
              </a:rPr>
              <a:t>Line Dancing for kids “Nutbush” (3) - with instructions</a:t>
            </a:r>
          </a:p>
          <a:p>
            <a:pPr marL="0" indent="0">
              <a:buNone/>
            </a:pPr>
            <a:r>
              <a:rPr lang="en-AU" dirty="0">
                <a:solidFill>
                  <a:schemeClr val="bg1"/>
                </a:solidFill>
                <a:hlinkClick r:id="rId5">
                  <a:extLst>
                    <a:ext uri="{A12FA001-AC4F-418D-AE19-62706E023703}">
                      <ahyp:hlinkClr xmlns:ahyp="http://schemas.microsoft.com/office/drawing/2018/hyperlinkcolor" val="tx"/>
                    </a:ext>
                  </a:extLst>
                </a:hlinkClick>
              </a:rPr>
              <a:t>Https://www.youtube.com/watch?v=XR-np8bkA3c</a:t>
            </a:r>
            <a:endParaRPr lang="en-AU" dirty="0">
              <a:solidFill>
                <a:schemeClr val="bg1"/>
              </a:solidFill>
            </a:endParaRPr>
          </a:p>
          <a:p>
            <a:pPr marL="0" indent="0">
              <a:buNone/>
            </a:pPr>
            <a:endParaRPr lang="en-AU" dirty="0">
              <a:solidFill>
                <a:schemeClr val="bg1"/>
              </a:solidFill>
            </a:endParaRPr>
          </a:p>
        </p:txBody>
      </p:sp>
      <p:pic>
        <p:nvPicPr>
          <p:cNvPr id="7176" name="Picture 8" descr="Floating Yogi by Julie Tennett on Dribbble">
            <a:extLst>
              <a:ext uri="{FF2B5EF4-FFF2-40B4-BE49-F238E27FC236}">
                <a16:creationId xmlns:a16="http://schemas.microsoft.com/office/drawing/2014/main" id="{62F8B09E-A746-5A4E-AF1C-513EA607612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959356" y="913070"/>
            <a:ext cx="3354574" cy="251593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Cosmic Kids Yoga Disco | Hot Air Balloonin&amp;#39; on Make a GIF">
            <a:extLst>
              <a:ext uri="{FF2B5EF4-FFF2-40B4-BE49-F238E27FC236}">
                <a16:creationId xmlns:a16="http://schemas.microsoft.com/office/drawing/2014/main" id="{8B660E39-6B48-644A-ACD5-EB0913F711F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205584" y="3572718"/>
            <a:ext cx="4986416" cy="2804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7552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865D0-276B-7E45-A846-36F88954644A}"/>
              </a:ext>
            </a:extLst>
          </p:cNvPr>
          <p:cNvSpPr>
            <a:spLocks noGrp="1"/>
          </p:cNvSpPr>
          <p:nvPr>
            <p:ph type="title"/>
          </p:nvPr>
        </p:nvSpPr>
        <p:spPr>
          <a:xfrm>
            <a:off x="1771891" y="762870"/>
            <a:ext cx="10241280" cy="1234440"/>
          </a:xfrm>
        </p:spPr>
        <p:txBody>
          <a:bodyPr/>
          <a:lstStyle/>
          <a:p>
            <a:r>
              <a:rPr lang="en-US" dirty="0"/>
              <a:t>Task 2</a:t>
            </a:r>
          </a:p>
        </p:txBody>
      </p:sp>
      <p:sp>
        <p:nvSpPr>
          <p:cNvPr id="6" name="Rectangle 5">
            <a:extLst>
              <a:ext uri="{FF2B5EF4-FFF2-40B4-BE49-F238E27FC236}">
                <a16:creationId xmlns:a16="http://schemas.microsoft.com/office/drawing/2014/main" id="{13B949C9-4B55-CA49-81E0-0DED7B71FEEA}"/>
              </a:ext>
            </a:extLst>
          </p:cNvPr>
          <p:cNvSpPr/>
          <p:nvPr/>
        </p:nvSpPr>
        <p:spPr>
          <a:xfrm rot="16200000" flipV="1">
            <a:off x="-2293686" y="3369169"/>
            <a:ext cx="6258052"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86F605B-A780-5941-9C94-21B4233E8AB9}"/>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967FFEC1-8A4E-3C40-932F-FED85A70F8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
        <p:nvSpPr>
          <p:cNvPr id="9" name="TextBox 8">
            <a:extLst>
              <a:ext uri="{FF2B5EF4-FFF2-40B4-BE49-F238E27FC236}">
                <a16:creationId xmlns:a16="http://schemas.microsoft.com/office/drawing/2014/main" id="{3FCFD140-DB67-A140-8B26-0B5729645AC9}"/>
              </a:ext>
            </a:extLst>
          </p:cNvPr>
          <p:cNvSpPr txBox="1"/>
          <p:nvPr/>
        </p:nvSpPr>
        <p:spPr>
          <a:xfrm>
            <a:off x="1491175" y="2278966"/>
            <a:ext cx="3263705" cy="1294200"/>
          </a:xfrm>
          <a:prstGeom prst="rect">
            <a:avLst/>
          </a:prstGeom>
          <a:noFill/>
        </p:spPr>
        <p:txBody>
          <a:bodyPr wrap="square" rtlCol="0">
            <a:spAutoFit/>
          </a:bodyPr>
          <a:lstStyle/>
          <a:p>
            <a:pPr>
              <a:lnSpc>
                <a:spcPct val="150000"/>
              </a:lnSpc>
            </a:pPr>
            <a:r>
              <a:rPr lang="en-US" dirty="0"/>
              <a:t>Read or  get an adult to read ‘Elephants’ and answer the questions.</a:t>
            </a:r>
          </a:p>
        </p:txBody>
      </p:sp>
      <p:pic>
        <p:nvPicPr>
          <p:cNvPr id="4" name="Picture 3">
            <a:extLst>
              <a:ext uri="{FF2B5EF4-FFF2-40B4-BE49-F238E27FC236}">
                <a16:creationId xmlns:a16="http://schemas.microsoft.com/office/drawing/2014/main" id="{5C47F24E-F8C5-3E4D-9950-EA9FDBB0259E}"/>
              </a:ext>
            </a:extLst>
          </p:cNvPr>
          <p:cNvPicPr>
            <a:picLocks noChangeAspect="1"/>
          </p:cNvPicPr>
          <p:nvPr/>
        </p:nvPicPr>
        <p:blipFill>
          <a:blip r:embed="rId3"/>
          <a:stretch>
            <a:fillRect/>
          </a:stretch>
        </p:blipFill>
        <p:spPr>
          <a:xfrm rot="5400000">
            <a:off x="5924946" y="341841"/>
            <a:ext cx="4787041" cy="6774267"/>
          </a:xfrm>
          <a:prstGeom prst="rect">
            <a:avLst/>
          </a:prstGeom>
        </p:spPr>
      </p:pic>
    </p:spTree>
    <p:extLst>
      <p:ext uri="{BB962C8B-B14F-4D97-AF65-F5344CB8AC3E}">
        <p14:creationId xmlns:p14="http://schemas.microsoft.com/office/powerpoint/2010/main" val="29295429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601B609-C2F9-BD46-ACD2-600089D4CCAE}"/>
              </a:ext>
            </a:extLst>
          </p:cNvPr>
          <p:cNvPicPr>
            <a:picLocks noChangeAspect="1"/>
          </p:cNvPicPr>
          <p:nvPr/>
        </p:nvPicPr>
        <p:blipFill>
          <a:blip r:embed="rId2"/>
          <a:stretch>
            <a:fillRect/>
          </a:stretch>
        </p:blipFill>
        <p:spPr>
          <a:xfrm>
            <a:off x="6596" y="-14748"/>
            <a:ext cx="4219964" cy="6899646"/>
          </a:xfrm>
          <a:prstGeom prst="rect">
            <a:avLst/>
          </a:prstGeom>
        </p:spPr>
      </p:pic>
      <p:sp>
        <p:nvSpPr>
          <p:cNvPr id="2" name="Title 1">
            <a:extLst>
              <a:ext uri="{FF2B5EF4-FFF2-40B4-BE49-F238E27FC236}">
                <a16:creationId xmlns:a16="http://schemas.microsoft.com/office/drawing/2014/main" id="{EA38FF2E-FDE5-B742-8BB1-21FED27A101C}"/>
              </a:ext>
            </a:extLst>
          </p:cNvPr>
          <p:cNvSpPr>
            <a:spLocks noGrp="1"/>
          </p:cNvSpPr>
          <p:nvPr>
            <p:ph type="title"/>
          </p:nvPr>
        </p:nvSpPr>
        <p:spPr>
          <a:xfrm>
            <a:off x="457200" y="868280"/>
            <a:ext cx="3390645" cy="3363597"/>
          </a:xfrm>
        </p:spPr>
        <p:txBody>
          <a:bodyPr>
            <a:normAutofit/>
          </a:bodyPr>
          <a:lstStyle/>
          <a:p>
            <a:pPr algn="r"/>
            <a:r>
              <a:rPr lang="en-US" sz="3000">
                <a:solidFill>
                  <a:schemeClr val="bg1"/>
                </a:solidFill>
              </a:rPr>
              <a:t>Mathematics</a:t>
            </a:r>
          </a:p>
        </p:txBody>
      </p:sp>
      <p:graphicFrame>
        <p:nvGraphicFramePr>
          <p:cNvPr id="5" name="Content Placeholder 2">
            <a:extLst>
              <a:ext uri="{FF2B5EF4-FFF2-40B4-BE49-F238E27FC236}">
                <a16:creationId xmlns:a16="http://schemas.microsoft.com/office/drawing/2014/main" id="{FA96A193-34B8-4551-82CB-22578FC3F954}"/>
              </a:ext>
            </a:extLst>
          </p:cNvPr>
          <p:cNvGraphicFramePr>
            <a:graphicFrameLocks noGrp="1"/>
          </p:cNvGraphicFramePr>
          <p:nvPr>
            <p:ph idx="1"/>
          </p:nvPr>
        </p:nvGraphicFramePr>
        <p:xfrm>
          <a:off x="4494654" y="457200"/>
          <a:ext cx="7240146"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6333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68E203C-E515-4A4E-8F9D-C02C401724BD}"/>
              </a:ext>
            </a:extLst>
          </p:cNvPr>
          <p:cNvPicPr>
            <a:picLocks noChangeAspect="1"/>
          </p:cNvPicPr>
          <p:nvPr/>
        </p:nvPicPr>
        <p:blipFill>
          <a:blip r:embed="rId2"/>
          <a:stretch>
            <a:fillRect/>
          </a:stretch>
        </p:blipFill>
        <p:spPr>
          <a:xfrm>
            <a:off x="-13794" y="0"/>
            <a:ext cx="4158361" cy="6858000"/>
          </a:xfrm>
          <a:prstGeom prst="rect">
            <a:avLst/>
          </a:prstGeom>
        </p:spPr>
      </p:pic>
      <p:sp>
        <p:nvSpPr>
          <p:cNvPr id="2" name="Title 1">
            <a:extLst>
              <a:ext uri="{FF2B5EF4-FFF2-40B4-BE49-F238E27FC236}">
                <a16:creationId xmlns:a16="http://schemas.microsoft.com/office/drawing/2014/main" id="{41F29EBB-E060-6A43-AC5E-C5C7803F168C}"/>
              </a:ext>
            </a:extLst>
          </p:cNvPr>
          <p:cNvSpPr>
            <a:spLocks noGrp="1"/>
          </p:cNvSpPr>
          <p:nvPr>
            <p:ph type="title"/>
          </p:nvPr>
        </p:nvSpPr>
        <p:spPr>
          <a:xfrm>
            <a:off x="749493" y="2463419"/>
            <a:ext cx="2929372" cy="3145812"/>
          </a:xfrm>
        </p:spPr>
        <p:txBody>
          <a:bodyPr vert="horz" lIns="0" tIns="0" rIns="0" bIns="0" rtlCol="0" anchor="t">
            <a:normAutofit/>
          </a:bodyPr>
          <a:lstStyle/>
          <a:p>
            <a:r>
              <a:rPr lang="en-US" sz="3200" spc="750" dirty="0">
                <a:solidFill>
                  <a:schemeClr val="bg1"/>
                </a:solidFill>
              </a:rPr>
              <a:t>Task 2</a:t>
            </a:r>
            <a:br>
              <a:rPr lang="en-US" sz="3200" spc="750" dirty="0">
                <a:solidFill>
                  <a:schemeClr val="bg1"/>
                </a:solidFill>
              </a:rPr>
            </a:br>
            <a:br>
              <a:rPr lang="en-US" sz="3200" spc="750" dirty="0">
                <a:solidFill>
                  <a:schemeClr val="bg1"/>
                </a:solidFill>
              </a:rPr>
            </a:br>
            <a:r>
              <a:rPr lang="en-US" sz="1800" spc="750" dirty="0">
                <a:solidFill>
                  <a:schemeClr val="bg1"/>
                </a:solidFill>
              </a:rPr>
              <a:t>Then complete 3 </a:t>
            </a:r>
            <a:r>
              <a:rPr lang="en-US" sz="1800" spc="750" dirty="0" err="1">
                <a:solidFill>
                  <a:schemeClr val="bg1"/>
                </a:solidFill>
              </a:rPr>
              <a:t>studyladder</a:t>
            </a:r>
            <a:r>
              <a:rPr lang="en-US" sz="1800" spc="750" dirty="0">
                <a:solidFill>
                  <a:schemeClr val="bg1"/>
                </a:solidFill>
              </a:rPr>
              <a:t> or </a:t>
            </a:r>
            <a:r>
              <a:rPr lang="en-US" sz="1800" spc="750" dirty="0" err="1">
                <a:solidFill>
                  <a:schemeClr val="bg1"/>
                </a:solidFill>
              </a:rPr>
              <a:t>mathletics</a:t>
            </a:r>
            <a:r>
              <a:rPr lang="en-US" sz="1800" spc="750" dirty="0">
                <a:solidFill>
                  <a:schemeClr val="bg1"/>
                </a:solidFill>
              </a:rPr>
              <a:t> activities</a:t>
            </a:r>
            <a:endParaRPr lang="en-US" sz="3200" spc="750" dirty="0">
              <a:solidFill>
                <a:schemeClr val="bg1"/>
              </a:solidFill>
            </a:endParaRPr>
          </a:p>
        </p:txBody>
      </p:sp>
      <p:sp>
        <p:nvSpPr>
          <p:cNvPr id="3" name="Content Placeholder 2">
            <a:extLst>
              <a:ext uri="{FF2B5EF4-FFF2-40B4-BE49-F238E27FC236}">
                <a16:creationId xmlns:a16="http://schemas.microsoft.com/office/drawing/2014/main" id="{313E754D-ADD4-4A4E-AE09-F36BC195C4FE}"/>
              </a:ext>
            </a:extLst>
          </p:cNvPr>
          <p:cNvSpPr>
            <a:spLocks noGrp="1"/>
          </p:cNvSpPr>
          <p:nvPr>
            <p:ph idx="1"/>
          </p:nvPr>
        </p:nvSpPr>
        <p:spPr>
          <a:xfrm>
            <a:off x="764275" y="457199"/>
            <a:ext cx="2838733" cy="1549021"/>
          </a:xfrm>
        </p:spPr>
        <p:txBody>
          <a:bodyPr vert="horz" lIns="0" tIns="0" rIns="0" bIns="0" rtlCol="0" anchor="b">
            <a:normAutofit/>
          </a:bodyPr>
          <a:lstStyle/>
          <a:p>
            <a:pPr marL="0" indent="0">
              <a:lnSpc>
                <a:spcPct val="150000"/>
              </a:lnSpc>
              <a:buNone/>
            </a:pPr>
            <a:r>
              <a:rPr lang="en-US" sz="1200" b="1" cap="all" spc="600" dirty="0">
                <a:solidFill>
                  <a:schemeClr val="bg1"/>
                </a:solidFill>
              </a:rPr>
              <a:t>addition</a:t>
            </a:r>
          </a:p>
        </p:txBody>
      </p:sp>
      <p:sp>
        <p:nvSpPr>
          <p:cNvPr id="7" name="TextBox 6">
            <a:extLst>
              <a:ext uri="{FF2B5EF4-FFF2-40B4-BE49-F238E27FC236}">
                <a16:creationId xmlns:a16="http://schemas.microsoft.com/office/drawing/2014/main" id="{B515D70D-725E-094F-9590-7145EAA877D7}"/>
              </a:ext>
            </a:extLst>
          </p:cNvPr>
          <p:cNvSpPr txBox="1"/>
          <p:nvPr/>
        </p:nvSpPr>
        <p:spPr>
          <a:xfrm>
            <a:off x="5045021" y="862377"/>
            <a:ext cx="2147777" cy="369332"/>
          </a:xfrm>
          <a:prstGeom prst="rect">
            <a:avLst/>
          </a:prstGeom>
          <a:noFill/>
        </p:spPr>
        <p:txBody>
          <a:bodyPr wrap="square" rtlCol="0">
            <a:spAutoFit/>
          </a:bodyPr>
          <a:lstStyle/>
          <a:p>
            <a:r>
              <a:rPr lang="en-US" dirty="0"/>
              <a:t>Year 1</a:t>
            </a:r>
          </a:p>
        </p:txBody>
      </p:sp>
      <p:sp>
        <p:nvSpPr>
          <p:cNvPr id="8" name="TextBox 7">
            <a:extLst>
              <a:ext uri="{FF2B5EF4-FFF2-40B4-BE49-F238E27FC236}">
                <a16:creationId xmlns:a16="http://schemas.microsoft.com/office/drawing/2014/main" id="{237FAC33-1DFF-2945-8295-D20492DD9768}"/>
              </a:ext>
            </a:extLst>
          </p:cNvPr>
          <p:cNvSpPr txBox="1"/>
          <p:nvPr/>
        </p:nvSpPr>
        <p:spPr>
          <a:xfrm>
            <a:off x="9122735" y="862377"/>
            <a:ext cx="1892595" cy="369332"/>
          </a:xfrm>
          <a:prstGeom prst="rect">
            <a:avLst/>
          </a:prstGeom>
          <a:noFill/>
        </p:spPr>
        <p:txBody>
          <a:bodyPr wrap="square" rtlCol="0">
            <a:spAutoFit/>
          </a:bodyPr>
          <a:lstStyle/>
          <a:p>
            <a:r>
              <a:rPr lang="en-US" dirty="0"/>
              <a:t>Year 2</a:t>
            </a:r>
          </a:p>
        </p:txBody>
      </p:sp>
      <p:pic>
        <p:nvPicPr>
          <p:cNvPr id="4" name="Picture 3">
            <a:extLst>
              <a:ext uri="{FF2B5EF4-FFF2-40B4-BE49-F238E27FC236}">
                <a16:creationId xmlns:a16="http://schemas.microsoft.com/office/drawing/2014/main" id="{9A5740B9-6601-F84A-BD75-BB7D4DCE7A9B}"/>
              </a:ext>
            </a:extLst>
          </p:cNvPr>
          <p:cNvPicPr>
            <a:picLocks noChangeAspect="1"/>
          </p:cNvPicPr>
          <p:nvPr/>
        </p:nvPicPr>
        <p:blipFill>
          <a:blip r:embed="rId3"/>
          <a:stretch>
            <a:fillRect/>
          </a:stretch>
        </p:blipFill>
        <p:spPr>
          <a:xfrm>
            <a:off x="4345218" y="1456861"/>
            <a:ext cx="3367504" cy="4765443"/>
          </a:xfrm>
          <a:prstGeom prst="rect">
            <a:avLst/>
          </a:prstGeom>
        </p:spPr>
      </p:pic>
      <p:pic>
        <p:nvPicPr>
          <p:cNvPr id="5" name="Picture 4">
            <a:extLst>
              <a:ext uri="{FF2B5EF4-FFF2-40B4-BE49-F238E27FC236}">
                <a16:creationId xmlns:a16="http://schemas.microsoft.com/office/drawing/2014/main" id="{C6A251CC-23E4-BD46-9CB5-A1877478ACF4}"/>
              </a:ext>
            </a:extLst>
          </p:cNvPr>
          <p:cNvPicPr>
            <a:picLocks noChangeAspect="1"/>
          </p:cNvPicPr>
          <p:nvPr/>
        </p:nvPicPr>
        <p:blipFill>
          <a:blip r:embed="rId4"/>
          <a:stretch>
            <a:fillRect/>
          </a:stretch>
        </p:blipFill>
        <p:spPr>
          <a:xfrm>
            <a:off x="8519105" y="1527780"/>
            <a:ext cx="3367504" cy="4765443"/>
          </a:xfrm>
          <a:prstGeom prst="rect">
            <a:avLst/>
          </a:prstGeom>
        </p:spPr>
      </p:pic>
    </p:spTree>
    <p:extLst>
      <p:ext uri="{BB962C8B-B14F-4D97-AF65-F5344CB8AC3E}">
        <p14:creationId xmlns:p14="http://schemas.microsoft.com/office/powerpoint/2010/main" val="3546580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461C5F4-6E23-CB41-83AC-E968CA3E0695}"/>
              </a:ext>
            </a:extLst>
          </p:cNvPr>
          <p:cNvPicPr>
            <a:picLocks noChangeAspect="1"/>
          </p:cNvPicPr>
          <p:nvPr/>
        </p:nvPicPr>
        <p:blipFill>
          <a:blip r:embed="rId2"/>
          <a:stretch>
            <a:fillRect/>
          </a:stretch>
        </p:blipFill>
        <p:spPr>
          <a:xfrm rot="16200000">
            <a:off x="5422277" y="88277"/>
            <a:ext cx="1347446" cy="12192000"/>
          </a:xfrm>
          <a:prstGeom prst="rect">
            <a:avLst/>
          </a:prstGeom>
        </p:spPr>
      </p:pic>
      <p:pic>
        <p:nvPicPr>
          <p:cNvPr id="7172" name="Picture 4" descr="Packed Lunch Clipart - Png Download - Full Size Clipart (#5635198) -  PinClipart">
            <a:extLst>
              <a:ext uri="{FF2B5EF4-FFF2-40B4-BE49-F238E27FC236}">
                <a16:creationId xmlns:a16="http://schemas.microsoft.com/office/drawing/2014/main" id="{937ACCDF-7B01-B941-8EB5-452181591C8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2935" b="9963"/>
          <a:stretch/>
        </p:blipFill>
        <p:spPr bwMode="auto">
          <a:xfrm>
            <a:off x="203952" y="1031012"/>
            <a:ext cx="5892947" cy="371437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Free Lunch Box Clipart, Download Free Lunch Box Clipart png images, Free  ClipArts on Clipart Library">
            <a:extLst>
              <a:ext uri="{FF2B5EF4-FFF2-40B4-BE49-F238E27FC236}">
                <a16:creationId xmlns:a16="http://schemas.microsoft.com/office/drawing/2014/main" id="{26B9728E-BA5F-5043-90BB-C98D1A3BAF6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1"/>
          <a:stretch/>
        </p:blipFill>
        <p:spPr bwMode="auto">
          <a:xfrm>
            <a:off x="6095999" y="1022332"/>
            <a:ext cx="5892049" cy="37143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B06D30F-37F2-A843-982D-1269C850ABC3}"/>
              </a:ext>
            </a:extLst>
          </p:cNvPr>
          <p:cNvSpPr>
            <a:spLocks noGrp="1"/>
          </p:cNvSpPr>
          <p:nvPr>
            <p:ph type="title"/>
          </p:nvPr>
        </p:nvSpPr>
        <p:spPr>
          <a:xfrm>
            <a:off x="908941" y="5688106"/>
            <a:ext cx="9929017" cy="724654"/>
          </a:xfrm>
        </p:spPr>
        <p:txBody>
          <a:bodyPr vert="horz" lIns="0" tIns="0" rIns="0" bIns="0" rtlCol="0" anchor="ctr">
            <a:normAutofit/>
          </a:bodyPr>
          <a:lstStyle/>
          <a:p>
            <a:r>
              <a:rPr lang="en-US" sz="3200" spc="750">
                <a:solidFill>
                  <a:schemeClr val="bg1"/>
                </a:solidFill>
              </a:rPr>
              <a:t>Lunch break (40 minutes)</a:t>
            </a:r>
          </a:p>
        </p:txBody>
      </p:sp>
    </p:spTree>
    <p:extLst>
      <p:ext uri="{BB962C8B-B14F-4D97-AF65-F5344CB8AC3E}">
        <p14:creationId xmlns:p14="http://schemas.microsoft.com/office/powerpoint/2010/main" val="2432079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90397E-2914-CC44-B617-5F3C0D54BB81}"/>
              </a:ext>
            </a:extLst>
          </p:cNvPr>
          <p:cNvPicPr>
            <a:picLocks noChangeAspect="1"/>
          </p:cNvPicPr>
          <p:nvPr/>
        </p:nvPicPr>
        <p:blipFill>
          <a:blip r:embed="rId2"/>
          <a:stretch>
            <a:fillRect/>
          </a:stretch>
        </p:blipFill>
        <p:spPr>
          <a:xfrm>
            <a:off x="6596" y="-14748"/>
            <a:ext cx="12388604" cy="6899646"/>
          </a:xfrm>
          <a:prstGeom prst="rect">
            <a:avLst/>
          </a:prstGeom>
        </p:spPr>
      </p:pic>
      <p:sp>
        <p:nvSpPr>
          <p:cNvPr id="2" name="Title 1">
            <a:extLst>
              <a:ext uri="{FF2B5EF4-FFF2-40B4-BE49-F238E27FC236}">
                <a16:creationId xmlns:a16="http://schemas.microsoft.com/office/drawing/2014/main" id="{E9F2FF54-5777-9F49-A897-C7CFF7B5EC55}"/>
              </a:ext>
            </a:extLst>
          </p:cNvPr>
          <p:cNvSpPr>
            <a:spLocks noGrp="1"/>
          </p:cNvSpPr>
          <p:nvPr>
            <p:ph type="title"/>
          </p:nvPr>
        </p:nvSpPr>
        <p:spPr>
          <a:xfrm>
            <a:off x="1683981" y="787218"/>
            <a:ext cx="10501423" cy="666940"/>
          </a:xfrm>
        </p:spPr>
        <p:txBody>
          <a:bodyPr anchor="b">
            <a:normAutofit/>
          </a:bodyPr>
          <a:lstStyle/>
          <a:p>
            <a:r>
              <a:rPr lang="en-US" sz="4000" dirty="0"/>
              <a:t>KLA - PDHPE</a:t>
            </a:r>
            <a:endParaRPr lang="en-US" sz="2800" dirty="0"/>
          </a:p>
        </p:txBody>
      </p:sp>
      <p:sp>
        <p:nvSpPr>
          <p:cNvPr id="4" name="Content Placeholder 3">
            <a:extLst>
              <a:ext uri="{FF2B5EF4-FFF2-40B4-BE49-F238E27FC236}">
                <a16:creationId xmlns:a16="http://schemas.microsoft.com/office/drawing/2014/main" id="{71F3436F-91B6-8A49-928D-303AFFA3726D}"/>
              </a:ext>
            </a:extLst>
          </p:cNvPr>
          <p:cNvSpPr>
            <a:spLocks noGrp="1"/>
          </p:cNvSpPr>
          <p:nvPr>
            <p:ph idx="1"/>
          </p:nvPr>
        </p:nvSpPr>
        <p:spPr>
          <a:xfrm>
            <a:off x="1683981" y="2453143"/>
            <a:ext cx="9480205" cy="4601876"/>
          </a:xfrm>
        </p:spPr>
        <p:txBody>
          <a:bodyPr>
            <a:normAutofit fontScale="92500" lnSpcReduction="20000"/>
          </a:bodyPr>
          <a:lstStyle/>
          <a:p>
            <a:pPr marL="0" indent="0">
              <a:buNone/>
            </a:pPr>
            <a:r>
              <a:rPr lang="en-AU" dirty="0">
                <a:solidFill>
                  <a:schemeClr val="bg1"/>
                </a:solidFill>
              </a:rPr>
              <a:t>Water Safety at the beach</a:t>
            </a:r>
          </a:p>
          <a:p>
            <a:pPr marL="0" indent="0">
              <a:buNone/>
            </a:pPr>
            <a:r>
              <a:rPr lang="en-AU" dirty="0">
                <a:solidFill>
                  <a:schemeClr val="bg1"/>
                </a:solidFill>
              </a:rPr>
              <a:t>Playing at the beach can be fun, but it can also be dangerous if you don’t know the safety rules.</a:t>
            </a:r>
          </a:p>
          <a:p>
            <a:pPr marL="0" indent="0">
              <a:buNone/>
            </a:pPr>
            <a:r>
              <a:rPr lang="en-AU" dirty="0">
                <a:solidFill>
                  <a:schemeClr val="bg1"/>
                </a:solidFill>
              </a:rPr>
              <a:t>Visit:</a:t>
            </a:r>
          </a:p>
          <a:p>
            <a:pPr marL="0" indent="0">
              <a:buNone/>
            </a:pPr>
            <a:r>
              <a:rPr lang="en-AU" u="sng" dirty="0">
                <a:solidFill>
                  <a:schemeClr val="bg1"/>
                </a:solidFill>
                <a:hlinkClick r:id="rId3">
                  <a:extLst>
                    <a:ext uri="{A12FA001-AC4F-418D-AE19-62706E023703}">
                      <ahyp:hlinkClr xmlns:ahyp="http://schemas.microsoft.com/office/drawing/2018/hyperlinkcolor" val="tx"/>
                    </a:ext>
                  </a:extLst>
                </a:hlinkClick>
              </a:rPr>
              <a:t>https://www.youtube.com/watch?v=3_6mP_vLU5s&amp;t=7s</a:t>
            </a:r>
            <a:endParaRPr lang="en-AU" dirty="0">
              <a:solidFill>
                <a:schemeClr val="bg1"/>
              </a:solidFill>
            </a:endParaRPr>
          </a:p>
          <a:p>
            <a:pPr marL="0" indent="0">
              <a:buNone/>
            </a:pPr>
            <a:r>
              <a:rPr lang="en-AU" dirty="0">
                <a:solidFill>
                  <a:schemeClr val="bg1"/>
                </a:solidFill>
              </a:rPr>
              <a:t>To learn more about beach safety. Complete the worksheets on dangers at the beach.</a:t>
            </a:r>
          </a:p>
          <a:p>
            <a:pPr marL="0" indent="0">
              <a:buNone/>
            </a:pPr>
            <a:br>
              <a:rPr lang="en-AU" dirty="0">
                <a:solidFill>
                  <a:schemeClr val="bg1"/>
                </a:solidFill>
              </a:rPr>
            </a:br>
            <a:endParaRPr lang="en-AU" dirty="0">
              <a:solidFill>
                <a:schemeClr val="bg1"/>
              </a:solidFill>
            </a:endParaRPr>
          </a:p>
          <a:p>
            <a:pPr marL="0" indent="0">
              <a:buNone/>
            </a:pPr>
            <a:br>
              <a:rPr lang="en-AU" dirty="0">
                <a:solidFill>
                  <a:schemeClr val="bg1"/>
                </a:solidFill>
              </a:rPr>
            </a:br>
            <a:endParaRPr lang="en-AU" dirty="0">
              <a:solidFill>
                <a:schemeClr val="bg1"/>
              </a:solidFill>
            </a:endParaRPr>
          </a:p>
          <a:p>
            <a:pPr marL="0" indent="0">
              <a:buNone/>
            </a:pPr>
            <a:endParaRPr lang="en-US" dirty="0">
              <a:solidFill>
                <a:schemeClr val="bg1"/>
              </a:solidFill>
              <a:highlight>
                <a:srgbClr val="FFFF00"/>
              </a:highlight>
            </a:endParaRPr>
          </a:p>
        </p:txBody>
      </p:sp>
    </p:spTree>
    <p:extLst>
      <p:ext uri="{BB962C8B-B14F-4D97-AF65-F5344CB8AC3E}">
        <p14:creationId xmlns:p14="http://schemas.microsoft.com/office/powerpoint/2010/main" val="21786029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0CE93A-81CD-EE4A-BB87-45EC2A32DBE7}"/>
              </a:ext>
            </a:extLst>
          </p:cNvPr>
          <p:cNvPicPr>
            <a:picLocks noChangeAspect="1"/>
          </p:cNvPicPr>
          <p:nvPr/>
        </p:nvPicPr>
        <p:blipFill>
          <a:blip r:embed="rId2"/>
          <a:stretch>
            <a:fillRect/>
          </a:stretch>
        </p:blipFill>
        <p:spPr>
          <a:xfrm>
            <a:off x="1413788" y="0"/>
            <a:ext cx="4484988" cy="6346825"/>
          </a:xfrm>
          <a:prstGeom prst="rect">
            <a:avLst/>
          </a:prstGeom>
        </p:spPr>
      </p:pic>
      <p:pic>
        <p:nvPicPr>
          <p:cNvPr id="3" name="Picture 2">
            <a:extLst>
              <a:ext uri="{FF2B5EF4-FFF2-40B4-BE49-F238E27FC236}">
                <a16:creationId xmlns:a16="http://schemas.microsoft.com/office/drawing/2014/main" id="{6A93F813-6013-F64A-90CF-C66E391E4EFB}"/>
              </a:ext>
            </a:extLst>
          </p:cNvPr>
          <p:cNvPicPr>
            <a:picLocks noChangeAspect="1"/>
          </p:cNvPicPr>
          <p:nvPr/>
        </p:nvPicPr>
        <p:blipFill>
          <a:blip r:embed="rId3"/>
          <a:stretch>
            <a:fillRect/>
          </a:stretch>
        </p:blipFill>
        <p:spPr>
          <a:xfrm>
            <a:off x="6095999" y="153294"/>
            <a:ext cx="4303059" cy="6089371"/>
          </a:xfrm>
          <a:prstGeom prst="rect">
            <a:avLst/>
          </a:prstGeom>
        </p:spPr>
      </p:pic>
    </p:spTree>
    <p:extLst>
      <p:ext uri="{BB962C8B-B14F-4D97-AF65-F5344CB8AC3E}">
        <p14:creationId xmlns:p14="http://schemas.microsoft.com/office/powerpoint/2010/main" val="26845843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 holding a glittering sparkler at night">
            <a:extLst>
              <a:ext uri="{FF2B5EF4-FFF2-40B4-BE49-F238E27FC236}">
                <a16:creationId xmlns:a16="http://schemas.microsoft.com/office/drawing/2014/main" id="{8A95C491-B5A9-4B75-9132-2B0C77C6B92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10"/>
            <a:ext cx="12192002" cy="6857990"/>
          </a:xfrm>
          <a:prstGeom prst="rect">
            <a:avLst/>
          </a:prstGeom>
        </p:spPr>
      </p:pic>
      <p:pic>
        <p:nvPicPr>
          <p:cNvPr id="6" name="Picture 5">
            <a:extLst>
              <a:ext uri="{FF2B5EF4-FFF2-40B4-BE49-F238E27FC236}">
                <a16:creationId xmlns:a16="http://schemas.microsoft.com/office/drawing/2014/main" id="{58529839-E526-F546-BB9B-719472E210C3}"/>
              </a:ext>
            </a:extLst>
          </p:cNvPr>
          <p:cNvPicPr>
            <a:picLocks noChangeAspect="1"/>
          </p:cNvPicPr>
          <p:nvPr/>
        </p:nvPicPr>
        <p:blipFill>
          <a:blip r:embed="rId3"/>
          <a:stretch>
            <a:fillRect/>
          </a:stretch>
        </p:blipFill>
        <p:spPr>
          <a:xfrm rot="16200000">
            <a:off x="5256797" y="-108669"/>
            <a:ext cx="1678408" cy="12192002"/>
          </a:xfrm>
          <a:prstGeom prst="rect">
            <a:avLst/>
          </a:prstGeom>
        </p:spPr>
      </p:pic>
      <p:sp>
        <p:nvSpPr>
          <p:cNvPr id="2" name="Title 1">
            <a:extLst>
              <a:ext uri="{FF2B5EF4-FFF2-40B4-BE49-F238E27FC236}">
                <a16:creationId xmlns:a16="http://schemas.microsoft.com/office/drawing/2014/main" id="{AD88988C-1D6A-454F-85EA-D9EB316F5E8A}"/>
              </a:ext>
            </a:extLst>
          </p:cNvPr>
          <p:cNvSpPr>
            <a:spLocks noGrp="1"/>
          </p:cNvSpPr>
          <p:nvPr>
            <p:ph type="title"/>
          </p:nvPr>
        </p:nvSpPr>
        <p:spPr>
          <a:xfrm>
            <a:off x="954157" y="5271715"/>
            <a:ext cx="10145864" cy="715617"/>
          </a:xfrm>
        </p:spPr>
        <p:txBody>
          <a:bodyPr vert="horz" lIns="0" tIns="0" rIns="0" bIns="0" rtlCol="0" anchor="b">
            <a:normAutofit/>
          </a:bodyPr>
          <a:lstStyle/>
          <a:p>
            <a:r>
              <a:rPr lang="en-US" spc="750" dirty="0">
                <a:solidFill>
                  <a:schemeClr val="bg1"/>
                </a:solidFill>
              </a:rPr>
              <a:t>END OF DAY!</a:t>
            </a:r>
          </a:p>
        </p:txBody>
      </p:sp>
      <p:sp>
        <p:nvSpPr>
          <p:cNvPr id="3" name="Content Placeholder 2">
            <a:extLst>
              <a:ext uri="{FF2B5EF4-FFF2-40B4-BE49-F238E27FC236}">
                <a16:creationId xmlns:a16="http://schemas.microsoft.com/office/drawing/2014/main" id="{F9DAEE79-2C04-D749-BF4D-C499225DEC2C}"/>
              </a:ext>
            </a:extLst>
          </p:cNvPr>
          <p:cNvSpPr>
            <a:spLocks noGrp="1"/>
          </p:cNvSpPr>
          <p:nvPr>
            <p:ph idx="1"/>
          </p:nvPr>
        </p:nvSpPr>
        <p:spPr>
          <a:xfrm>
            <a:off x="954157" y="6098649"/>
            <a:ext cx="9866244" cy="302151"/>
          </a:xfrm>
        </p:spPr>
        <p:txBody>
          <a:bodyPr vert="horz" lIns="0" tIns="0" rIns="0" bIns="0" rtlCol="0">
            <a:normAutofit/>
          </a:bodyPr>
          <a:lstStyle/>
          <a:p>
            <a:pPr marL="0" indent="0">
              <a:lnSpc>
                <a:spcPct val="150000"/>
              </a:lnSpc>
              <a:buNone/>
            </a:pPr>
            <a:r>
              <a:rPr lang="en-US" sz="1200" b="1" cap="all" spc="600" dirty="0">
                <a:solidFill>
                  <a:schemeClr val="bg1"/>
                </a:solidFill>
              </a:rPr>
              <a:t>ENJOY your well-deserved break everyone! </a:t>
            </a:r>
          </a:p>
        </p:txBody>
      </p:sp>
    </p:spTree>
    <p:extLst>
      <p:ext uri="{BB962C8B-B14F-4D97-AF65-F5344CB8AC3E}">
        <p14:creationId xmlns:p14="http://schemas.microsoft.com/office/powerpoint/2010/main" val="4710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086BF-E428-3E4E-B0A9-FDB8645E4D9C}"/>
              </a:ext>
            </a:extLst>
          </p:cNvPr>
          <p:cNvSpPr>
            <a:spLocks noGrp="1"/>
          </p:cNvSpPr>
          <p:nvPr>
            <p:ph type="title"/>
          </p:nvPr>
        </p:nvSpPr>
        <p:spPr>
          <a:xfrm>
            <a:off x="528636" y="639223"/>
            <a:ext cx="11530013" cy="1700212"/>
          </a:xfrm>
        </p:spPr>
        <p:txBody>
          <a:bodyPr>
            <a:normAutofit/>
          </a:bodyPr>
          <a:lstStyle/>
          <a:p>
            <a:pPr algn="ctr"/>
            <a:r>
              <a:rPr lang="en-US" sz="8000" dirty="0">
                <a:solidFill>
                  <a:srgbClr val="DB9E00"/>
                </a:solidFill>
                <a:latin typeface="Gill Sans Ultra Bold" panose="020B0A02020104020203" pitchFamily="34" charset="77"/>
                <a:cs typeface="Vladimir Script" panose="020F0502020204030204" pitchFamily="34" charset="0"/>
              </a:rPr>
              <a:t>Good morning</a:t>
            </a:r>
          </a:p>
        </p:txBody>
      </p:sp>
      <p:sp>
        <p:nvSpPr>
          <p:cNvPr id="3" name="Content Placeholder 2">
            <a:extLst>
              <a:ext uri="{FF2B5EF4-FFF2-40B4-BE49-F238E27FC236}">
                <a16:creationId xmlns:a16="http://schemas.microsoft.com/office/drawing/2014/main" id="{F99B3907-F313-F84B-8D52-72F711F8F3AC}"/>
              </a:ext>
            </a:extLst>
          </p:cNvPr>
          <p:cNvSpPr>
            <a:spLocks noGrp="1"/>
          </p:cNvSpPr>
          <p:nvPr>
            <p:ph idx="1"/>
          </p:nvPr>
        </p:nvSpPr>
        <p:spPr>
          <a:xfrm>
            <a:off x="2871785" y="4328827"/>
            <a:ext cx="6843713" cy="1234440"/>
          </a:xfrm>
        </p:spPr>
        <p:txBody>
          <a:bodyPr>
            <a:normAutofit/>
          </a:bodyPr>
          <a:lstStyle/>
          <a:p>
            <a:pPr marL="0" indent="0" algn="ctr">
              <a:buNone/>
            </a:pP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FRIDAY 10</a:t>
            </a:r>
            <a:r>
              <a:rPr lang="en-US" baseline="30000"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th</a:t>
            </a: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 SEPTEMBER 2021 – WEEK 9</a:t>
            </a:r>
          </a:p>
        </p:txBody>
      </p:sp>
      <p:sp>
        <p:nvSpPr>
          <p:cNvPr id="6" name="Content Placeholder 2">
            <a:extLst>
              <a:ext uri="{FF2B5EF4-FFF2-40B4-BE49-F238E27FC236}">
                <a16:creationId xmlns:a16="http://schemas.microsoft.com/office/drawing/2014/main" id="{43C69734-4C96-7F42-8F59-BEDE66333C33}"/>
              </a:ext>
            </a:extLst>
          </p:cNvPr>
          <p:cNvSpPr txBox="1">
            <a:spLocks/>
          </p:cNvSpPr>
          <p:nvPr/>
        </p:nvSpPr>
        <p:spPr>
          <a:xfrm>
            <a:off x="2674143" y="2695194"/>
            <a:ext cx="6843713" cy="1234440"/>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000" b="1" dirty="0">
                <a:solidFill>
                  <a:schemeClr val="accent1">
                    <a:lumMod val="50000"/>
                  </a:schemeClr>
                </a:solidFill>
                <a:latin typeface="MARKER FELT THIN" panose="02000400000000000000" pitchFamily="2" charset="77"/>
                <a:ea typeface="LINGWAI SC MEDIUM" panose="03050602040302020204" pitchFamily="66" charset="-122"/>
                <a:cs typeface="LINGWAI SC MEDIUM" panose="03050602040302020204" pitchFamily="66" charset="-122"/>
              </a:rPr>
              <a:t>STAGE 1</a:t>
            </a:r>
          </a:p>
        </p:txBody>
      </p:sp>
      <p:sp>
        <p:nvSpPr>
          <p:cNvPr id="8" name="Content Placeholder 2">
            <a:extLst>
              <a:ext uri="{FF2B5EF4-FFF2-40B4-BE49-F238E27FC236}">
                <a16:creationId xmlns:a16="http://schemas.microsoft.com/office/drawing/2014/main" id="{B6E1FECD-D0C3-C242-98FF-E81094902C5E}"/>
              </a:ext>
            </a:extLst>
          </p:cNvPr>
          <p:cNvSpPr txBox="1">
            <a:spLocks/>
          </p:cNvSpPr>
          <p:nvPr/>
        </p:nvSpPr>
        <p:spPr>
          <a:xfrm>
            <a:off x="1510664" y="5239226"/>
            <a:ext cx="9963150" cy="1122998"/>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Please make sure you are sending </a:t>
            </a:r>
            <a:r>
              <a:rPr lang="en-US" u="sng" dirty="0"/>
              <a:t>one</a:t>
            </a:r>
            <a:r>
              <a:rPr lang="en-US" dirty="0"/>
              <a:t> </a:t>
            </a:r>
            <a:r>
              <a:rPr lang="en-US" u="sng" dirty="0"/>
              <a:t>or</a:t>
            </a:r>
            <a:r>
              <a:rPr lang="en-US" dirty="0"/>
              <a:t> </a:t>
            </a:r>
            <a:r>
              <a:rPr lang="en-US" u="sng" dirty="0"/>
              <a:t>two</a:t>
            </a:r>
            <a:r>
              <a:rPr lang="en-US" dirty="0"/>
              <a:t> work samples to your classroom teacher via </a:t>
            </a:r>
            <a:r>
              <a:rPr lang="en-US" b="1" dirty="0"/>
              <a:t>dojo</a:t>
            </a:r>
            <a:r>
              <a:rPr lang="en-US" dirty="0"/>
              <a:t>.</a:t>
            </a:r>
          </a:p>
        </p:txBody>
      </p:sp>
    </p:spTree>
    <p:extLst>
      <p:ext uri="{BB962C8B-B14F-4D97-AF65-F5344CB8AC3E}">
        <p14:creationId xmlns:p14="http://schemas.microsoft.com/office/powerpoint/2010/main" val="27391295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14CCAD-9358-2145-AFA7-696B869013D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F364437-21AB-584D-ABB2-08874DA52F79}"/>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458FDC-4D7F-5E4F-A48B-25FE10DCBDBF}"/>
              </a:ext>
            </a:extLst>
          </p:cNvPr>
          <p:cNvSpPr>
            <a:spLocks noGrp="1"/>
          </p:cNvSpPr>
          <p:nvPr>
            <p:ph type="title"/>
          </p:nvPr>
        </p:nvSpPr>
        <p:spPr>
          <a:xfrm>
            <a:off x="1371600" y="514923"/>
            <a:ext cx="10241280" cy="558355"/>
          </a:xfrm>
        </p:spPr>
        <p:txBody>
          <a:bodyPr/>
          <a:lstStyle/>
          <a:p>
            <a:pPr algn="ctr"/>
            <a:r>
              <a:rPr lang="en-US" dirty="0">
                <a:solidFill>
                  <a:schemeClr val="bg1"/>
                </a:solidFill>
              </a:rPr>
              <a:t>WHATS ON TODAY?</a:t>
            </a:r>
          </a:p>
        </p:txBody>
      </p:sp>
      <p:sp>
        <p:nvSpPr>
          <p:cNvPr id="3" name="Content Placeholder 2">
            <a:extLst>
              <a:ext uri="{FF2B5EF4-FFF2-40B4-BE49-F238E27FC236}">
                <a16:creationId xmlns:a16="http://schemas.microsoft.com/office/drawing/2014/main" id="{6CCBD451-7FA8-CC43-9A33-15A553D9881C}"/>
              </a:ext>
            </a:extLst>
          </p:cNvPr>
          <p:cNvSpPr>
            <a:spLocks noGrp="1"/>
          </p:cNvSpPr>
          <p:nvPr>
            <p:ph idx="1"/>
          </p:nvPr>
        </p:nvSpPr>
        <p:spPr>
          <a:xfrm>
            <a:off x="1200150" y="1130430"/>
            <a:ext cx="10584180" cy="5285232"/>
          </a:xfrm>
        </p:spPr>
        <p:txBody>
          <a:bodyPr>
            <a:normAutofit/>
          </a:bodyPr>
          <a:lstStyle/>
          <a:p>
            <a:pPr marL="0" indent="0" algn="ctr">
              <a:buNone/>
            </a:pPr>
            <a:r>
              <a:rPr lang="en-US" b="1" dirty="0"/>
              <a:t>WELL BEING FRIDAY!!</a:t>
            </a:r>
          </a:p>
          <a:p>
            <a:pPr marL="0" indent="0" algn="ctr">
              <a:buNone/>
            </a:pPr>
            <a:r>
              <a:rPr lang="en-US" b="1" dirty="0"/>
              <a:t>To focus on our well being and unplugging from technology, today is a tech free day. Choose activities from the Friday grid. Submit photos of what you have done to our school Facebook page NOT DOJO.</a:t>
            </a:r>
          </a:p>
          <a:p>
            <a:pPr marL="0" indent="0" algn="ctr">
              <a:buNone/>
            </a:pPr>
            <a:endParaRPr lang="en-US" b="1" dirty="0"/>
          </a:p>
          <a:p>
            <a:pPr marL="0" indent="0" algn="ctr">
              <a:buNone/>
            </a:pPr>
            <a:endParaRPr lang="en-US" b="1" dirty="0"/>
          </a:p>
        </p:txBody>
      </p:sp>
      <p:pic>
        <p:nvPicPr>
          <p:cNvPr id="7" name="Picture 6">
            <a:extLst>
              <a:ext uri="{FF2B5EF4-FFF2-40B4-BE49-F238E27FC236}">
                <a16:creationId xmlns:a16="http://schemas.microsoft.com/office/drawing/2014/main" id="{E3DA40FC-E2DD-7F48-AE78-AB64D17B77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20482" name="Picture 2" descr="Stop trying to be happy | What happy actually means | Rachel Ziv writer">
            <a:extLst>
              <a:ext uri="{FF2B5EF4-FFF2-40B4-BE49-F238E27FC236}">
                <a16:creationId xmlns:a16="http://schemas.microsoft.com/office/drawing/2014/main" id="{93114D96-C167-F547-9221-D1FC19DF58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3725" y="2983795"/>
            <a:ext cx="4365674" cy="3274256"/>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a:extLst>
              <a:ext uri="{FF2B5EF4-FFF2-40B4-BE49-F238E27FC236}">
                <a16:creationId xmlns:a16="http://schemas.microsoft.com/office/drawing/2014/main" id="{9171FB7D-31E0-9342-9709-B61C370329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9399" y="2972923"/>
            <a:ext cx="3395170" cy="3395170"/>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a:extLst>
              <a:ext uri="{FF2B5EF4-FFF2-40B4-BE49-F238E27FC236}">
                <a16:creationId xmlns:a16="http://schemas.microsoft.com/office/drawing/2014/main" id="{CB9DAE2E-A5AE-5548-BAC4-D96F4A7381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4190" y="3429000"/>
            <a:ext cx="3523279" cy="2504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420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566C9-FFFB-8641-B226-406AB320ABC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B6D99DC-3835-8C4C-BDBA-DA293EDAA7D8}"/>
              </a:ext>
            </a:extLst>
          </p:cNvPr>
          <p:cNvSpPr>
            <a:spLocks noGrp="1"/>
          </p:cNvSpPr>
          <p:nvPr>
            <p:ph idx="1"/>
          </p:nvPr>
        </p:nvSpPr>
        <p:spPr/>
        <p:txBody>
          <a:bodyPr/>
          <a:lstStyle/>
          <a:p>
            <a:endParaRPr lang="en-US"/>
          </a:p>
        </p:txBody>
      </p:sp>
      <p:pic>
        <p:nvPicPr>
          <p:cNvPr id="21505" name="Picture 1" descr="page30image59446976">
            <a:extLst>
              <a:ext uri="{FF2B5EF4-FFF2-40B4-BE49-F238E27FC236}">
                <a16:creationId xmlns:a16="http://schemas.microsoft.com/office/drawing/2014/main" id="{0A0281E9-C5D0-F245-A039-E1515F124A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 y="0"/>
            <a:ext cx="10406520" cy="6879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2625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90397E-2914-CC44-B617-5F3C0D54BB81}"/>
              </a:ext>
            </a:extLst>
          </p:cNvPr>
          <p:cNvPicPr>
            <a:picLocks noChangeAspect="1"/>
          </p:cNvPicPr>
          <p:nvPr/>
        </p:nvPicPr>
        <p:blipFill>
          <a:blip r:embed="rId2"/>
          <a:stretch>
            <a:fillRect/>
          </a:stretch>
        </p:blipFill>
        <p:spPr>
          <a:xfrm>
            <a:off x="6596" y="-14748"/>
            <a:ext cx="12388604" cy="6899646"/>
          </a:xfrm>
          <a:prstGeom prst="rect">
            <a:avLst/>
          </a:prstGeom>
        </p:spPr>
      </p:pic>
      <p:sp>
        <p:nvSpPr>
          <p:cNvPr id="2" name="Title 1">
            <a:extLst>
              <a:ext uri="{FF2B5EF4-FFF2-40B4-BE49-F238E27FC236}">
                <a16:creationId xmlns:a16="http://schemas.microsoft.com/office/drawing/2014/main" id="{E9F2FF54-5777-9F49-A897-C7CFF7B5EC55}"/>
              </a:ext>
            </a:extLst>
          </p:cNvPr>
          <p:cNvSpPr>
            <a:spLocks noGrp="1"/>
          </p:cNvSpPr>
          <p:nvPr>
            <p:ph type="title"/>
          </p:nvPr>
        </p:nvSpPr>
        <p:spPr>
          <a:xfrm>
            <a:off x="1683981" y="787218"/>
            <a:ext cx="10501423" cy="666940"/>
          </a:xfrm>
        </p:spPr>
        <p:txBody>
          <a:bodyPr anchor="b">
            <a:normAutofit/>
          </a:bodyPr>
          <a:lstStyle/>
          <a:p>
            <a:r>
              <a:rPr lang="en-US" sz="4000" dirty="0"/>
              <a:t>KLA - PDHPE</a:t>
            </a:r>
            <a:endParaRPr lang="en-US" sz="2800" dirty="0"/>
          </a:p>
        </p:txBody>
      </p:sp>
      <p:sp>
        <p:nvSpPr>
          <p:cNvPr id="4" name="Content Placeholder 3">
            <a:extLst>
              <a:ext uri="{FF2B5EF4-FFF2-40B4-BE49-F238E27FC236}">
                <a16:creationId xmlns:a16="http://schemas.microsoft.com/office/drawing/2014/main" id="{71F3436F-91B6-8A49-928D-303AFFA3726D}"/>
              </a:ext>
            </a:extLst>
          </p:cNvPr>
          <p:cNvSpPr>
            <a:spLocks noGrp="1"/>
          </p:cNvSpPr>
          <p:nvPr>
            <p:ph idx="1"/>
          </p:nvPr>
        </p:nvSpPr>
        <p:spPr>
          <a:xfrm>
            <a:off x="1683981" y="2453143"/>
            <a:ext cx="9480205" cy="4601876"/>
          </a:xfrm>
        </p:spPr>
        <p:txBody>
          <a:bodyPr>
            <a:normAutofit/>
          </a:bodyPr>
          <a:lstStyle/>
          <a:p>
            <a:pPr marL="0" indent="0">
              <a:buNone/>
            </a:pPr>
            <a:r>
              <a:rPr lang="en-AU" dirty="0">
                <a:solidFill>
                  <a:schemeClr val="bg1"/>
                </a:solidFill>
              </a:rPr>
              <a:t>Fundamental Movement Skills </a:t>
            </a:r>
          </a:p>
          <a:p>
            <a:pPr marL="0" indent="0">
              <a:buNone/>
            </a:pPr>
            <a:r>
              <a:rPr lang="en-AU" u="sng" dirty="0">
                <a:solidFill>
                  <a:schemeClr val="bg1"/>
                </a:solidFill>
                <a:hlinkClick r:id="rId3">
                  <a:extLst>
                    <a:ext uri="{A12FA001-AC4F-418D-AE19-62706E023703}">
                      <ahyp:hlinkClr xmlns:ahyp="http://schemas.microsoft.com/office/drawing/2018/hyperlinkcolor" val="tx"/>
                    </a:ext>
                  </a:extLst>
                </a:hlinkClick>
              </a:rPr>
              <a:t>https://www.youtube.com/channel/UCFI8inXSYttI8PVkEcSuD7g</a:t>
            </a:r>
            <a:endParaRPr lang="en-AU" dirty="0">
              <a:solidFill>
                <a:schemeClr val="bg1"/>
              </a:solidFill>
            </a:endParaRPr>
          </a:p>
          <a:p>
            <a:pPr marL="0" indent="0">
              <a:buNone/>
            </a:pPr>
            <a:endParaRPr lang="en-US" dirty="0">
              <a:highlight>
                <a:srgbClr val="FFFF00"/>
              </a:highlight>
            </a:endParaRPr>
          </a:p>
        </p:txBody>
      </p:sp>
    </p:spTree>
    <p:extLst>
      <p:ext uri="{BB962C8B-B14F-4D97-AF65-F5344CB8AC3E}">
        <p14:creationId xmlns:p14="http://schemas.microsoft.com/office/powerpoint/2010/main" val="1222962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08D09-C4FC-534E-87E5-EC662BAA646A}"/>
              </a:ext>
            </a:extLst>
          </p:cNvPr>
          <p:cNvSpPr>
            <a:spLocks noGrp="1"/>
          </p:cNvSpPr>
          <p:nvPr>
            <p:ph type="title"/>
          </p:nvPr>
        </p:nvSpPr>
        <p:spPr>
          <a:xfrm>
            <a:off x="1446609" y="2238946"/>
            <a:ext cx="4039790" cy="1987105"/>
          </a:xfrm>
        </p:spPr>
        <p:txBody>
          <a:bodyPr/>
          <a:lstStyle/>
          <a:p>
            <a:pPr algn="ctr"/>
            <a:r>
              <a:rPr lang="en-US" dirty="0"/>
              <a:t>Crunch n’ sip</a:t>
            </a:r>
          </a:p>
        </p:txBody>
      </p:sp>
      <p:sp>
        <p:nvSpPr>
          <p:cNvPr id="6" name="Rectangle 5">
            <a:extLst>
              <a:ext uri="{FF2B5EF4-FFF2-40B4-BE49-F238E27FC236}">
                <a16:creationId xmlns:a16="http://schemas.microsoft.com/office/drawing/2014/main" id="{E9DE309C-9CDA-BA43-98EF-0245EAA58FCF}"/>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B60AFC5-43D5-D548-B9C3-B391D0E51486}"/>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D39B57D-C0BC-8E44-8A45-9EA2A157D9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3074" name="Picture 2" descr="Home | Crunch&amp;amp;SipÂ®">
            <a:extLst>
              <a:ext uri="{FF2B5EF4-FFF2-40B4-BE49-F238E27FC236}">
                <a16:creationId xmlns:a16="http://schemas.microsoft.com/office/drawing/2014/main" id="{E5419CA5-7AAA-914B-A598-51E9EDF187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6399" y="1664843"/>
            <a:ext cx="6410325" cy="427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61352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 holding a glittering sparkler at night">
            <a:extLst>
              <a:ext uri="{FF2B5EF4-FFF2-40B4-BE49-F238E27FC236}">
                <a16:creationId xmlns:a16="http://schemas.microsoft.com/office/drawing/2014/main" id="{8A95C491-B5A9-4B75-9132-2B0C77C6B92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10"/>
            <a:ext cx="12192002" cy="6857990"/>
          </a:xfrm>
          <a:prstGeom prst="rect">
            <a:avLst/>
          </a:prstGeom>
        </p:spPr>
      </p:pic>
      <p:pic>
        <p:nvPicPr>
          <p:cNvPr id="6" name="Picture 5">
            <a:extLst>
              <a:ext uri="{FF2B5EF4-FFF2-40B4-BE49-F238E27FC236}">
                <a16:creationId xmlns:a16="http://schemas.microsoft.com/office/drawing/2014/main" id="{58529839-E526-F546-BB9B-719472E210C3}"/>
              </a:ext>
            </a:extLst>
          </p:cNvPr>
          <p:cNvPicPr>
            <a:picLocks noChangeAspect="1"/>
          </p:cNvPicPr>
          <p:nvPr/>
        </p:nvPicPr>
        <p:blipFill>
          <a:blip r:embed="rId3"/>
          <a:stretch>
            <a:fillRect/>
          </a:stretch>
        </p:blipFill>
        <p:spPr>
          <a:xfrm rot="16200000">
            <a:off x="5256797" y="-108669"/>
            <a:ext cx="1678408" cy="12192002"/>
          </a:xfrm>
          <a:prstGeom prst="rect">
            <a:avLst/>
          </a:prstGeom>
        </p:spPr>
      </p:pic>
      <p:sp>
        <p:nvSpPr>
          <p:cNvPr id="2" name="Title 1">
            <a:extLst>
              <a:ext uri="{FF2B5EF4-FFF2-40B4-BE49-F238E27FC236}">
                <a16:creationId xmlns:a16="http://schemas.microsoft.com/office/drawing/2014/main" id="{AD88988C-1D6A-454F-85EA-D9EB316F5E8A}"/>
              </a:ext>
            </a:extLst>
          </p:cNvPr>
          <p:cNvSpPr>
            <a:spLocks noGrp="1"/>
          </p:cNvSpPr>
          <p:nvPr>
            <p:ph type="title"/>
          </p:nvPr>
        </p:nvSpPr>
        <p:spPr>
          <a:xfrm>
            <a:off x="954157" y="5271715"/>
            <a:ext cx="10145864" cy="715617"/>
          </a:xfrm>
        </p:spPr>
        <p:txBody>
          <a:bodyPr vert="horz" lIns="0" tIns="0" rIns="0" bIns="0" rtlCol="0" anchor="b">
            <a:normAutofit/>
          </a:bodyPr>
          <a:lstStyle/>
          <a:p>
            <a:r>
              <a:rPr lang="en-US" spc="750" dirty="0">
                <a:solidFill>
                  <a:schemeClr val="bg1"/>
                </a:solidFill>
              </a:rPr>
              <a:t>END OF Week!</a:t>
            </a:r>
          </a:p>
        </p:txBody>
      </p:sp>
      <p:sp>
        <p:nvSpPr>
          <p:cNvPr id="3" name="Content Placeholder 2">
            <a:extLst>
              <a:ext uri="{FF2B5EF4-FFF2-40B4-BE49-F238E27FC236}">
                <a16:creationId xmlns:a16="http://schemas.microsoft.com/office/drawing/2014/main" id="{F9DAEE79-2C04-D749-BF4D-C499225DEC2C}"/>
              </a:ext>
            </a:extLst>
          </p:cNvPr>
          <p:cNvSpPr>
            <a:spLocks noGrp="1"/>
          </p:cNvSpPr>
          <p:nvPr>
            <p:ph idx="1"/>
          </p:nvPr>
        </p:nvSpPr>
        <p:spPr>
          <a:xfrm>
            <a:off x="954157" y="6098649"/>
            <a:ext cx="9866244" cy="302151"/>
          </a:xfrm>
        </p:spPr>
        <p:txBody>
          <a:bodyPr vert="horz" lIns="0" tIns="0" rIns="0" bIns="0" rtlCol="0">
            <a:normAutofit/>
          </a:bodyPr>
          <a:lstStyle/>
          <a:p>
            <a:pPr marL="0" indent="0">
              <a:lnSpc>
                <a:spcPct val="150000"/>
              </a:lnSpc>
              <a:buNone/>
            </a:pPr>
            <a:r>
              <a:rPr lang="en-US" sz="1200" b="1" cap="all" spc="600" dirty="0">
                <a:solidFill>
                  <a:schemeClr val="bg1"/>
                </a:solidFill>
              </a:rPr>
              <a:t>ENJOY your well-deserved break everyone! </a:t>
            </a:r>
          </a:p>
        </p:txBody>
      </p:sp>
    </p:spTree>
    <p:extLst>
      <p:ext uri="{BB962C8B-B14F-4D97-AF65-F5344CB8AC3E}">
        <p14:creationId xmlns:p14="http://schemas.microsoft.com/office/powerpoint/2010/main" val="172663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DAE16DC-24DF-4957-88AE-404BBE4E6D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BE9CC48-8F55-4830-A549-78BEE8EF85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9136"/>
            <a:ext cx="6096000" cy="6867136"/>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4343ECA-CAAC-4723-88DF-CAFF1E366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17416"/>
            <a:ext cx="5638800" cy="6840584"/>
          </a:xfrm>
          <a:prstGeom prst="rect">
            <a:avLst/>
          </a:prstGeom>
          <a:gradFill>
            <a:gsLst>
              <a:gs pos="24000">
                <a:schemeClr val="accent5">
                  <a:lumMod val="60000"/>
                  <a:lumOff val="40000"/>
                  <a:alpha val="0"/>
                </a:schemeClr>
              </a:gs>
              <a:gs pos="99000">
                <a:schemeClr val="accent2">
                  <a:alpha val="8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238DAD46-AF62-4150-B04A-2C43CC32F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3202" y="154064"/>
            <a:ext cx="6422401" cy="6096002"/>
          </a:xfrm>
          <a:prstGeom prst="rect">
            <a:avLst/>
          </a:prstGeom>
          <a:gradFill>
            <a:gsLst>
              <a:gs pos="2000">
                <a:schemeClr val="accent5">
                  <a:alpha val="28000"/>
                </a:schemeClr>
              </a:gs>
              <a:gs pos="78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Shape 80">
            <a:extLst>
              <a:ext uri="{FF2B5EF4-FFF2-40B4-BE49-F238E27FC236}">
                <a16:creationId xmlns:a16="http://schemas.microsoft.com/office/drawing/2014/main" id="{07938667-559E-4312-AE99-7A213F453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907757">
            <a:off x="-619013" y="1524958"/>
            <a:ext cx="4648282" cy="4433301"/>
          </a:xfrm>
          <a:custGeom>
            <a:avLst/>
            <a:gdLst>
              <a:gd name="connsiteX0" fmla="*/ 4465639 w 4648282"/>
              <a:gd name="connsiteY0" fmla="*/ 3013821 h 4433301"/>
              <a:gd name="connsiteX1" fmla="*/ 2324141 w 4648282"/>
              <a:gd name="connsiteY1" fmla="*/ 4433301 h 4433301"/>
              <a:gd name="connsiteX2" fmla="*/ 0 w 4648282"/>
              <a:gd name="connsiteY2" fmla="*/ 2109160 h 4433301"/>
              <a:gd name="connsiteX3" fmla="*/ 1216317 w 4648282"/>
              <a:gd name="connsiteY3" fmla="*/ 65530 h 4433301"/>
              <a:gd name="connsiteX4" fmla="*/ 1352350 w 4648282"/>
              <a:gd name="connsiteY4" fmla="*/ 0 h 4433301"/>
              <a:gd name="connsiteX5" fmla="*/ 4475994 w 4648282"/>
              <a:gd name="connsiteY5" fmla="*/ 1232791 h 4433301"/>
              <a:gd name="connsiteX6" fmla="*/ 4543793 w 4648282"/>
              <a:gd name="connsiteY6" fmla="*/ 1418031 h 4433301"/>
              <a:gd name="connsiteX7" fmla="*/ 4648282 w 4648282"/>
              <a:gd name="connsiteY7" fmla="*/ 2109160 h 4433301"/>
              <a:gd name="connsiteX8" fmla="*/ 4465639 w 4648282"/>
              <a:gd name="connsiteY8" fmla="*/ 3013821 h 4433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8282" h="4433301">
                <a:moveTo>
                  <a:pt x="4465639" y="3013821"/>
                </a:moveTo>
                <a:cubicBezTo>
                  <a:pt x="4112816" y="3847990"/>
                  <a:pt x="3286832" y="4433301"/>
                  <a:pt x="2324141" y="4433301"/>
                </a:cubicBezTo>
                <a:cubicBezTo>
                  <a:pt x="1040553" y="4433301"/>
                  <a:pt x="0" y="3392748"/>
                  <a:pt x="0" y="2109160"/>
                </a:cubicBezTo>
                <a:cubicBezTo>
                  <a:pt x="0" y="1226693"/>
                  <a:pt x="491824" y="459098"/>
                  <a:pt x="1216317" y="65530"/>
                </a:cubicBezTo>
                <a:lnTo>
                  <a:pt x="1352350" y="0"/>
                </a:lnTo>
                <a:lnTo>
                  <a:pt x="4475994" y="1232791"/>
                </a:lnTo>
                <a:lnTo>
                  <a:pt x="4543793" y="1418031"/>
                </a:lnTo>
                <a:cubicBezTo>
                  <a:pt x="4611700" y="1636359"/>
                  <a:pt x="4648282" y="1868487"/>
                  <a:pt x="4648282" y="2109160"/>
                </a:cubicBezTo>
                <a:cubicBezTo>
                  <a:pt x="4648282" y="2430057"/>
                  <a:pt x="4583247" y="2735764"/>
                  <a:pt x="4465639" y="3013821"/>
                </a:cubicBezTo>
                <a:close/>
              </a:path>
            </a:pathLst>
          </a:custGeom>
          <a:gradFill>
            <a:gsLst>
              <a:gs pos="31000">
                <a:schemeClr val="accent6">
                  <a:alpha val="10000"/>
                </a:schemeClr>
              </a:gs>
              <a:gs pos="85000">
                <a:schemeClr val="accent6">
                  <a:lumMod val="60000"/>
                  <a:lumOff val="40000"/>
                  <a:alpha val="21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3" name="Rectangle 82">
            <a:extLst>
              <a:ext uri="{FF2B5EF4-FFF2-40B4-BE49-F238E27FC236}">
                <a16:creationId xmlns:a16="http://schemas.microsoft.com/office/drawing/2014/main" id="{6F551441-973C-4D62-A067-55315F7747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17670" y="1253114"/>
            <a:ext cx="6840582" cy="4316082"/>
          </a:xfrm>
          <a:prstGeom prst="rect">
            <a:avLst/>
          </a:prstGeom>
          <a:gradFill>
            <a:gsLst>
              <a:gs pos="44000">
                <a:schemeClr val="tx2">
                  <a:lumMod val="75000"/>
                  <a:lumOff val="25000"/>
                  <a:alpha val="11000"/>
                </a:schemeClr>
              </a:gs>
              <a:gs pos="99000">
                <a:schemeClr val="accent2">
                  <a:alpha val="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32A447-8056-2D4E-ACAA-6F4E4C0BE0E7}"/>
              </a:ext>
            </a:extLst>
          </p:cNvPr>
          <p:cNvSpPr>
            <a:spLocks noGrp="1"/>
          </p:cNvSpPr>
          <p:nvPr>
            <p:ph type="title"/>
          </p:nvPr>
        </p:nvSpPr>
        <p:spPr>
          <a:xfrm>
            <a:off x="1691503" y="1270454"/>
            <a:ext cx="3319895" cy="751778"/>
          </a:xfrm>
        </p:spPr>
        <p:txBody>
          <a:bodyPr anchor="ctr">
            <a:normAutofit/>
          </a:bodyPr>
          <a:lstStyle/>
          <a:p>
            <a:r>
              <a:rPr lang="en-US" sz="3200" dirty="0">
                <a:solidFill>
                  <a:schemeClr val="bg1"/>
                </a:solidFill>
              </a:rPr>
              <a:t>Task 3</a:t>
            </a:r>
          </a:p>
        </p:txBody>
      </p:sp>
      <p:sp>
        <p:nvSpPr>
          <p:cNvPr id="3" name="Content Placeholder 2">
            <a:extLst>
              <a:ext uri="{FF2B5EF4-FFF2-40B4-BE49-F238E27FC236}">
                <a16:creationId xmlns:a16="http://schemas.microsoft.com/office/drawing/2014/main" id="{3BBDF913-7620-6045-886C-89FC24CEE455}"/>
              </a:ext>
            </a:extLst>
          </p:cNvPr>
          <p:cNvSpPr>
            <a:spLocks noGrp="1"/>
          </p:cNvSpPr>
          <p:nvPr>
            <p:ph idx="1"/>
          </p:nvPr>
        </p:nvSpPr>
        <p:spPr>
          <a:xfrm>
            <a:off x="1267790" y="1903826"/>
            <a:ext cx="4710607" cy="2434408"/>
          </a:xfrm>
        </p:spPr>
        <p:txBody>
          <a:bodyPr anchor="ctr">
            <a:normAutofit/>
          </a:bodyPr>
          <a:lstStyle/>
          <a:p>
            <a:pPr marL="0" indent="0">
              <a:lnSpc>
                <a:spcPct val="200000"/>
              </a:lnSpc>
              <a:buNone/>
            </a:pPr>
            <a:r>
              <a:rPr lang="en-US" sz="2000" dirty="0">
                <a:solidFill>
                  <a:schemeClr val="bg1"/>
                </a:solidFill>
              </a:rPr>
              <a:t>Using the prompt, create an imaginative story of your own. Remember to tell us who is in the story, where they are, what they are doing and try to include a problem and solution!</a:t>
            </a:r>
          </a:p>
        </p:txBody>
      </p:sp>
      <p:sp>
        <p:nvSpPr>
          <p:cNvPr id="19" name="Rectangle 18">
            <a:extLst>
              <a:ext uri="{FF2B5EF4-FFF2-40B4-BE49-F238E27FC236}">
                <a16:creationId xmlns:a16="http://schemas.microsoft.com/office/drawing/2014/main" id="{7BBCA4B7-6F98-BA4D-B42F-4E9F9E95CD6A}"/>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CE2FE0A-DB92-804E-AC88-EC571183B248}"/>
              </a:ext>
            </a:extLst>
          </p:cNvPr>
          <p:cNvSpPr/>
          <p:nvPr/>
        </p:nvSpPr>
        <p:spPr>
          <a:xfrm rot="16200000" flipV="1">
            <a:off x="-2293686" y="3369169"/>
            <a:ext cx="6258052"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F7D7998F-6750-DE42-BF03-60737E3A2F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cxnSp>
        <p:nvCxnSpPr>
          <p:cNvPr id="6" name="Straight Arrow Connector 5">
            <a:extLst>
              <a:ext uri="{FF2B5EF4-FFF2-40B4-BE49-F238E27FC236}">
                <a16:creationId xmlns:a16="http://schemas.microsoft.com/office/drawing/2014/main" id="{D6E82938-9D34-E84C-BD12-C3A702AEA262}"/>
              </a:ext>
            </a:extLst>
          </p:cNvPr>
          <p:cNvCxnSpPr/>
          <p:nvPr/>
        </p:nvCxnSpPr>
        <p:spPr>
          <a:xfrm flipV="1">
            <a:off x="5433633" y="4589594"/>
            <a:ext cx="1348167" cy="7054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Cloud 6">
            <a:extLst>
              <a:ext uri="{FF2B5EF4-FFF2-40B4-BE49-F238E27FC236}">
                <a16:creationId xmlns:a16="http://schemas.microsoft.com/office/drawing/2014/main" id="{915E9426-012D-B84A-B699-3AE1409578B4}"/>
              </a:ext>
            </a:extLst>
          </p:cNvPr>
          <p:cNvSpPr/>
          <p:nvPr/>
        </p:nvSpPr>
        <p:spPr>
          <a:xfrm rot="205616">
            <a:off x="1305787" y="4370736"/>
            <a:ext cx="4937900" cy="243874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CC80F62-8BA8-484A-BC44-51755CC0F956}"/>
              </a:ext>
            </a:extLst>
          </p:cNvPr>
          <p:cNvSpPr txBox="1"/>
          <p:nvPr/>
        </p:nvSpPr>
        <p:spPr>
          <a:xfrm>
            <a:off x="2163662" y="4719000"/>
            <a:ext cx="4441245" cy="1358064"/>
          </a:xfrm>
          <a:prstGeom prst="rect">
            <a:avLst/>
          </a:prstGeom>
          <a:noFill/>
          <a:ln>
            <a:noFill/>
          </a:ln>
        </p:spPr>
        <p:txBody>
          <a:bodyPr wrap="square" rtlCol="0">
            <a:spAutoFit/>
          </a:bodyPr>
          <a:lstStyle/>
          <a:p>
            <a:pPr fontAlgn="base">
              <a:lnSpc>
                <a:spcPct val="150000"/>
              </a:lnSpc>
            </a:pPr>
            <a:r>
              <a:rPr lang="en-AU" sz="1400" dirty="0">
                <a:latin typeface="Times" pitchFamily="2" charset="0"/>
              </a:rPr>
              <a:t>What’s happening here?</a:t>
            </a:r>
          </a:p>
          <a:p>
            <a:pPr fontAlgn="base">
              <a:lnSpc>
                <a:spcPct val="150000"/>
              </a:lnSpc>
            </a:pPr>
            <a:r>
              <a:rPr lang="en-AU" sz="1400" dirty="0">
                <a:latin typeface="Times" pitchFamily="2" charset="0"/>
              </a:rPr>
              <a:t>Who is in your story?</a:t>
            </a:r>
          </a:p>
          <a:p>
            <a:pPr fontAlgn="base">
              <a:lnSpc>
                <a:spcPct val="150000"/>
              </a:lnSpc>
            </a:pPr>
            <a:r>
              <a:rPr lang="en-AU" sz="1400" dirty="0">
                <a:latin typeface="Times" pitchFamily="2" charset="0"/>
              </a:rPr>
              <a:t>What are they doing?</a:t>
            </a:r>
          </a:p>
          <a:p>
            <a:pPr fontAlgn="base">
              <a:lnSpc>
                <a:spcPct val="150000"/>
              </a:lnSpc>
            </a:pPr>
            <a:r>
              <a:rPr lang="en-AU" sz="1400" dirty="0">
                <a:latin typeface="Times" pitchFamily="2" charset="0"/>
              </a:rPr>
              <a:t>What is the problem? How is it fixed?</a:t>
            </a:r>
          </a:p>
        </p:txBody>
      </p:sp>
      <p:pic>
        <p:nvPicPr>
          <p:cNvPr id="17" name="Picture 16" descr="After The Bomb Creative Writing Stimulus - After the bomb creative writing  stimulus">
            <a:extLst>
              <a:ext uri="{FF2B5EF4-FFF2-40B4-BE49-F238E27FC236}">
                <a16:creationId xmlns:a16="http://schemas.microsoft.com/office/drawing/2014/main" id="{F24A4ED0-F253-6A43-A4EF-33B7AC6EBC8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876113" y="1270454"/>
            <a:ext cx="4711798" cy="5324310"/>
          </a:xfrm>
          <a:prstGeom prst="rect">
            <a:avLst/>
          </a:prstGeom>
          <a:noFill/>
          <a:ln>
            <a:noFill/>
          </a:ln>
        </p:spPr>
      </p:pic>
    </p:spTree>
    <p:extLst>
      <p:ext uri="{BB962C8B-B14F-4D97-AF65-F5344CB8AC3E}">
        <p14:creationId xmlns:p14="http://schemas.microsoft.com/office/powerpoint/2010/main" val="2891377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6EF8-29DF-7745-957C-E25A72B3ECDF}"/>
              </a:ext>
            </a:extLst>
          </p:cNvPr>
          <p:cNvSpPr>
            <a:spLocks noGrp="1"/>
          </p:cNvSpPr>
          <p:nvPr>
            <p:ph type="title"/>
          </p:nvPr>
        </p:nvSpPr>
        <p:spPr>
          <a:xfrm>
            <a:off x="1595438" y="1256728"/>
            <a:ext cx="10241280" cy="744093"/>
          </a:xfrm>
        </p:spPr>
        <p:txBody>
          <a:bodyPr/>
          <a:lstStyle/>
          <a:p>
            <a:r>
              <a:rPr lang="en-US" dirty="0"/>
              <a:t>Task 4</a:t>
            </a:r>
          </a:p>
        </p:txBody>
      </p:sp>
      <p:sp>
        <p:nvSpPr>
          <p:cNvPr id="3" name="Content Placeholder 2">
            <a:extLst>
              <a:ext uri="{FF2B5EF4-FFF2-40B4-BE49-F238E27FC236}">
                <a16:creationId xmlns:a16="http://schemas.microsoft.com/office/drawing/2014/main" id="{42125307-9EB6-8F4B-929D-E92A61264BFF}"/>
              </a:ext>
            </a:extLst>
          </p:cNvPr>
          <p:cNvSpPr>
            <a:spLocks noGrp="1"/>
          </p:cNvSpPr>
          <p:nvPr>
            <p:ph idx="1"/>
          </p:nvPr>
        </p:nvSpPr>
        <p:spPr>
          <a:xfrm>
            <a:off x="1371600" y="2112263"/>
            <a:ext cx="8072438" cy="3987119"/>
          </a:xfrm>
        </p:spPr>
        <p:txBody>
          <a:bodyPr>
            <a:normAutofit/>
          </a:bodyPr>
          <a:lstStyle/>
          <a:p>
            <a:pPr marL="0" indent="0">
              <a:lnSpc>
                <a:spcPct val="200000"/>
              </a:lnSpc>
              <a:buNone/>
            </a:pPr>
            <a:r>
              <a:rPr lang="en-US" dirty="0"/>
              <a:t>Complete the letter “m” in your handwriting books. </a:t>
            </a:r>
          </a:p>
          <a:p>
            <a:r>
              <a:rPr lang="en-AU" u="sng" dirty="0">
                <a:hlinkClick r:id="rId2"/>
              </a:rPr>
              <a:t>https://www.youtube.com/watch?v=TyI_MBIBsPI</a:t>
            </a:r>
            <a:endParaRPr lang="en-AU" dirty="0"/>
          </a:p>
          <a:p>
            <a:pPr marL="0" indent="0">
              <a:lnSpc>
                <a:spcPct val="200000"/>
              </a:lnSpc>
              <a:buNone/>
            </a:pPr>
            <a:br>
              <a:rPr lang="en-US" dirty="0"/>
            </a:br>
            <a:endParaRPr lang="en-US" dirty="0">
              <a:solidFill>
                <a:srgbClr val="0070C0"/>
              </a:solidFill>
            </a:endParaRPr>
          </a:p>
        </p:txBody>
      </p:sp>
      <p:sp>
        <p:nvSpPr>
          <p:cNvPr id="8" name="Rectangle 7">
            <a:extLst>
              <a:ext uri="{FF2B5EF4-FFF2-40B4-BE49-F238E27FC236}">
                <a16:creationId xmlns:a16="http://schemas.microsoft.com/office/drawing/2014/main" id="{5531F779-8C76-2142-8552-D1090DCE35A5}"/>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58332A7-1514-E340-93AE-81B3B35AF967}"/>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F6122CF-D35C-974E-8D4D-E672A8B646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2050" name="Picture 2" descr="Stay Home And Read A Book GIFs - Get the best GIF on GIPHY">
            <a:extLst>
              <a:ext uri="{FF2B5EF4-FFF2-40B4-BE49-F238E27FC236}">
                <a16:creationId xmlns:a16="http://schemas.microsoft.com/office/drawing/2014/main" id="{5D0290B4-39DC-1448-AB26-BDC8744B129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559442" y="461741"/>
            <a:ext cx="681133" cy="68113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riting Pencil Animated Gif - Novocom.top">
            <a:extLst>
              <a:ext uri="{FF2B5EF4-FFF2-40B4-BE49-F238E27FC236}">
                <a16:creationId xmlns:a16="http://schemas.microsoft.com/office/drawing/2014/main" id="{B291FC52-0A5B-F344-A956-2B71CC7C570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603333" y="3429000"/>
            <a:ext cx="2956109" cy="2493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790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5" name="Rectangle 74">
            <a:extLst>
              <a:ext uri="{FF2B5EF4-FFF2-40B4-BE49-F238E27FC236}">
                <a16:creationId xmlns:a16="http://schemas.microsoft.com/office/drawing/2014/main" id="{BB02F283-AD3D-43EB-8EB3-EEABE7B68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87267ACD-C9FA-48F7-BA90-C05046F4E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74922"/>
            <a:ext cx="12198726" cy="1606049"/>
          </a:xfrm>
          <a:prstGeom prst="rect">
            <a:avLst/>
          </a:prstGeom>
          <a:gradFill>
            <a:gsLst>
              <a:gs pos="0">
                <a:schemeClr val="accent5">
                  <a:alpha val="83000"/>
                </a:schemeClr>
              </a:gs>
              <a:gs pos="100000">
                <a:schemeClr val="accent4">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53E17AA8-C417-4F74-9F1B-EAD82A19B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270744" y="1998314"/>
            <a:ext cx="1605188" cy="8160125"/>
          </a:xfrm>
          <a:prstGeom prst="rect">
            <a:avLst/>
          </a:prstGeom>
          <a:gradFill>
            <a:gsLst>
              <a:gs pos="5000">
                <a:schemeClr val="accent2">
                  <a:alpha val="68000"/>
                </a:schemeClr>
              </a:gs>
              <a:gs pos="100000">
                <a:schemeClr val="accent5">
                  <a:alpha val="43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D79F9CB9-0076-49F5-845A-C97CCFC163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2413" y="2532510"/>
            <a:ext cx="1605189" cy="7090015"/>
          </a:xfrm>
          <a:prstGeom prst="rect">
            <a:avLst/>
          </a:prstGeom>
          <a:gradFill>
            <a:gsLst>
              <a:gs pos="42000">
                <a:schemeClr val="accent4">
                  <a:alpha val="0"/>
                </a:schemeClr>
              </a:gs>
              <a:gs pos="99000">
                <a:schemeClr val="accent6">
                  <a:alpha val="48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0567348B-D4F9-4978-8FB4-D4031CD133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930450" y="5273748"/>
            <a:ext cx="7275001" cy="1150514"/>
          </a:xfrm>
          <a:prstGeom prst="rect">
            <a:avLst/>
          </a:prstGeom>
          <a:gradFill>
            <a:gsLst>
              <a:gs pos="0">
                <a:schemeClr val="accent5">
                  <a:alpha val="37000"/>
                </a:schemeClr>
              </a:gs>
              <a:gs pos="56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D93E2F-0D22-4F4A-99B4-9900D7865330}"/>
              </a:ext>
            </a:extLst>
          </p:cNvPr>
          <p:cNvSpPr>
            <a:spLocks noGrp="1"/>
          </p:cNvSpPr>
          <p:nvPr>
            <p:ph type="title"/>
          </p:nvPr>
        </p:nvSpPr>
        <p:spPr>
          <a:xfrm>
            <a:off x="484525" y="5550194"/>
            <a:ext cx="8377682" cy="1054645"/>
          </a:xfrm>
        </p:spPr>
        <p:txBody>
          <a:bodyPr vert="horz" lIns="0" tIns="0" rIns="0" bIns="0" rtlCol="0" anchor="ctr">
            <a:normAutofit/>
          </a:bodyPr>
          <a:lstStyle/>
          <a:p>
            <a:r>
              <a:rPr lang="en-US" sz="3200" spc="750" dirty="0">
                <a:solidFill>
                  <a:schemeClr val="bg1"/>
                </a:solidFill>
              </a:rPr>
              <a:t>Recess break (30 minutes)</a:t>
            </a:r>
          </a:p>
        </p:txBody>
      </p:sp>
      <p:pic>
        <p:nvPicPr>
          <p:cNvPr id="5122" name="Picture 2" descr="McAndrews-Grogan, Mrs. / Brain Break Indoor Recess Bag">
            <a:extLst>
              <a:ext uri="{FF2B5EF4-FFF2-40B4-BE49-F238E27FC236}">
                <a16:creationId xmlns:a16="http://schemas.microsoft.com/office/drawing/2014/main" id="{58B025FC-32A1-7049-9C2C-EB830FA8FF55}"/>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tretch>
            <a:fillRect/>
          </a:stretch>
        </p:blipFill>
        <p:spPr bwMode="auto">
          <a:xfrm>
            <a:off x="484525" y="457200"/>
            <a:ext cx="11229675" cy="4407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821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theme/theme1.xml><?xml version="1.0" encoding="utf-8"?>
<a:theme xmlns:a="http://schemas.openxmlformats.org/drawingml/2006/main" name="GradientRiseVTI">
  <a:themeElements>
    <a:clrScheme name="AnalogousFromDarkSeedLeftStep">
      <a:dk1>
        <a:srgbClr val="000000"/>
      </a:dk1>
      <a:lt1>
        <a:srgbClr val="FFFFFF"/>
      </a:lt1>
      <a:dk2>
        <a:srgbClr val="34261E"/>
      </a:dk2>
      <a:lt2>
        <a:srgbClr val="E6E2E8"/>
      </a:lt2>
      <a:accent1>
        <a:srgbClr val="6DB243"/>
      </a:accent1>
      <a:accent2>
        <a:srgbClr val="94AB36"/>
      </a:accent2>
      <a:accent3>
        <a:srgbClr val="B89F45"/>
      </a:accent3>
      <a:accent4>
        <a:srgbClr val="B46638"/>
      </a:accent4>
      <a:accent5>
        <a:srgbClr val="C64A51"/>
      </a:accent5>
      <a:accent6>
        <a:srgbClr val="B43872"/>
      </a:accent6>
      <a:hlink>
        <a:srgbClr val="BF4E3F"/>
      </a:hlink>
      <a:folHlink>
        <a:srgbClr val="7F7F7F"/>
      </a:folHlink>
    </a:clrScheme>
    <a:fontScheme name="Avenir">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docProps/app.xml><?xml version="1.0" encoding="utf-8"?>
<Properties xmlns="http://schemas.openxmlformats.org/officeDocument/2006/extended-properties" xmlns:vt="http://schemas.openxmlformats.org/officeDocument/2006/docPropsVTypes">
  <Template>{AD88AE9C-4B14-EE43-AC87-98A8EC2B580E}tf16401378</Template>
  <TotalTime>1973</TotalTime>
  <Words>1601</Words>
  <Application>Microsoft Macintosh PowerPoint</Application>
  <PresentationFormat>Widescreen</PresentationFormat>
  <Paragraphs>193</Paragraphs>
  <Slides>60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60</vt:i4>
      </vt:variant>
    </vt:vector>
  </HeadingPairs>
  <TitlesOfParts>
    <vt:vector size="68" baseType="lpstr">
      <vt:lpstr>Arial</vt:lpstr>
      <vt:lpstr>Gill Sans Ultra Bold</vt:lpstr>
      <vt:lpstr>MARKER FELT THIN</vt:lpstr>
      <vt:lpstr>MARKER FELT THIN</vt:lpstr>
      <vt:lpstr>Neue Haas Grotesk Text Pro</vt:lpstr>
      <vt:lpstr>Times</vt:lpstr>
      <vt:lpstr>Tw Cen MT</vt:lpstr>
      <vt:lpstr>GradientRiseVTI</vt:lpstr>
      <vt:lpstr>STAGE 1</vt:lpstr>
      <vt:lpstr>Good morning</vt:lpstr>
      <vt:lpstr>WHATS ON TODAY?</vt:lpstr>
      <vt:lpstr>Task 1</vt:lpstr>
      <vt:lpstr>Task 2</vt:lpstr>
      <vt:lpstr>Crunch n’ sip</vt:lpstr>
      <vt:lpstr>Task 3</vt:lpstr>
      <vt:lpstr>Task 4</vt:lpstr>
      <vt:lpstr>Recess break (30 minutes)</vt:lpstr>
      <vt:lpstr>Mathematics</vt:lpstr>
      <vt:lpstr>Task 2  Complete the worksheets and then do 3 activities on mathletics or studyladder.</vt:lpstr>
      <vt:lpstr>Lunch break (40 minutes)</vt:lpstr>
      <vt:lpstr>KLA - geography</vt:lpstr>
      <vt:lpstr>END OF DAY!</vt:lpstr>
      <vt:lpstr>Good morning</vt:lpstr>
      <vt:lpstr>WHATS ON TODAY?</vt:lpstr>
      <vt:lpstr>Task 1</vt:lpstr>
      <vt:lpstr>PowerPoint Presentation</vt:lpstr>
      <vt:lpstr>Task 2</vt:lpstr>
      <vt:lpstr>Crunch n’ sip</vt:lpstr>
      <vt:lpstr>Task 3</vt:lpstr>
      <vt:lpstr>Recess break (30 minutes)</vt:lpstr>
      <vt:lpstr>Mathematics</vt:lpstr>
      <vt:lpstr>Task 2   Then complete 3 activities on studyladder or mathletic.</vt:lpstr>
      <vt:lpstr>Lunch break (40 minutes)</vt:lpstr>
      <vt:lpstr>library</vt:lpstr>
      <vt:lpstr>END OF DAY!</vt:lpstr>
      <vt:lpstr>Good morning</vt:lpstr>
      <vt:lpstr>WHATS ON TODAY?</vt:lpstr>
      <vt:lpstr>Task 1</vt:lpstr>
      <vt:lpstr>Task 2</vt:lpstr>
      <vt:lpstr>Crunch n’ sip</vt:lpstr>
      <vt:lpstr>Task 3</vt:lpstr>
      <vt:lpstr>Task 4</vt:lpstr>
      <vt:lpstr>Recess break (30 minutes)</vt:lpstr>
      <vt:lpstr>Mathematics</vt:lpstr>
      <vt:lpstr>Task 2</vt:lpstr>
      <vt:lpstr>fitness</vt:lpstr>
      <vt:lpstr>Lunch break (40 minutes)</vt:lpstr>
      <vt:lpstr>KLA - SCIENCE</vt:lpstr>
      <vt:lpstr>END OF DAY!</vt:lpstr>
      <vt:lpstr>Good morning</vt:lpstr>
      <vt:lpstr>WHATS ON TODAY?</vt:lpstr>
      <vt:lpstr>Task 1</vt:lpstr>
      <vt:lpstr>Comprehension</vt:lpstr>
      <vt:lpstr>Crunch n’ sip</vt:lpstr>
      <vt:lpstr>Task 3</vt:lpstr>
      <vt:lpstr>Recess break (30 minutes)</vt:lpstr>
      <vt:lpstr>KLA – capa (dance)</vt:lpstr>
      <vt:lpstr>Mathematics</vt:lpstr>
      <vt:lpstr>Task 2  Then complete 3 studyladder or mathletics activities</vt:lpstr>
      <vt:lpstr>Lunch break (40 minutes)</vt:lpstr>
      <vt:lpstr>KLA - PDHPE</vt:lpstr>
      <vt:lpstr>PowerPoint Presentation</vt:lpstr>
      <vt:lpstr>END OF DAY!</vt:lpstr>
      <vt:lpstr>Good morning</vt:lpstr>
      <vt:lpstr>WHATS ON TODAY?</vt:lpstr>
      <vt:lpstr>PowerPoint Presentation</vt:lpstr>
      <vt:lpstr>KLA - PDHPE</vt:lpstr>
      <vt:lpstr>END OF Week!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Stage 1 term 3 week 2</dc:title>
  <dc:creator>Zuhal Unal</dc:creator>
  <cp:lastModifiedBy>Craig Hughes</cp:lastModifiedBy>
  <cp:revision>79</cp:revision>
  <dcterms:created xsi:type="dcterms:W3CDTF">2021-07-14T22:49:25Z</dcterms:created>
  <dcterms:modified xsi:type="dcterms:W3CDTF">2021-09-12T08:14:37Z</dcterms:modified>
</cp:coreProperties>
</file>