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4" r:id="rId2"/>
    <p:sldId id="264" r:id="rId3"/>
    <p:sldId id="257" r:id="rId4"/>
    <p:sldId id="258" r:id="rId5"/>
    <p:sldId id="343" r:id="rId6"/>
    <p:sldId id="260" r:id="rId7"/>
    <p:sldId id="261" r:id="rId8"/>
    <p:sldId id="259" r:id="rId9"/>
    <p:sldId id="262" r:id="rId10"/>
    <p:sldId id="263" r:id="rId11"/>
    <p:sldId id="265" r:id="rId12"/>
    <p:sldId id="267" r:id="rId13"/>
    <p:sldId id="268" r:id="rId14"/>
    <p:sldId id="342" r:id="rId15"/>
    <p:sldId id="283" r:id="rId16"/>
    <p:sldId id="284" r:id="rId17"/>
    <p:sldId id="285" r:id="rId18"/>
    <p:sldId id="286" r:id="rId19"/>
    <p:sldId id="287" r:id="rId20"/>
    <p:sldId id="288" r:id="rId21"/>
    <p:sldId id="346" r:id="rId22"/>
    <p:sldId id="290" r:id="rId23"/>
    <p:sldId id="291" r:id="rId24"/>
    <p:sldId id="292" r:id="rId25"/>
    <p:sldId id="293" r:id="rId26"/>
    <p:sldId id="294" r:id="rId27"/>
    <p:sldId id="295" r:id="rId28"/>
    <p:sldId id="297" r:id="rId29"/>
    <p:sldId id="298" r:id="rId30"/>
    <p:sldId id="299" r:id="rId31"/>
    <p:sldId id="300" r:id="rId32"/>
    <p:sldId id="301" r:id="rId33"/>
    <p:sldId id="302" r:id="rId34"/>
    <p:sldId id="348" r:id="rId35"/>
    <p:sldId id="303" r:id="rId36"/>
    <p:sldId id="304" r:id="rId37"/>
    <p:sldId id="305" r:id="rId38"/>
    <p:sldId id="306" r:id="rId39"/>
    <p:sldId id="307" r:id="rId40"/>
    <p:sldId id="308" r:id="rId41"/>
    <p:sldId id="341" r:id="rId42"/>
    <p:sldId id="311" r:id="rId43"/>
    <p:sldId id="312" r:id="rId44"/>
    <p:sldId id="313" r:id="rId45"/>
    <p:sldId id="314" r:id="rId46"/>
    <p:sldId id="315" r:id="rId47"/>
    <p:sldId id="316" r:id="rId48"/>
    <p:sldId id="317" r:id="rId49"/>
    <p:sldId id="318" r:id="rId50"/>
    <p:sldId id="319" r:id="rId51"/>
    <p:sldId id="321" r:id="rId52"/>
    <p:sldId id="322" r:id="rId53"/>
    <p:sldId id="349" r:id="rId54"/>
    <p:sldId id="340" r:id="rId55"/>
    <p:sldId id="325" r:id="rId56"/>
    <p:sldId id="326" r:id="rId57"/>
    <p:sldId id="327" r:id="rId58"/>
    <p:sldId id="328" r:id="rId59"/>
    <p:sldId id="329" r:id="rId60"/>
    <p:sldId id="330" r:id="rId61"/>
    <p:sldId id="331" r:id="rId62"/>
    <p:sldId id="334" r:id="rId63"/>
    <p:sldId id="335" r:id="rId64"/>
    <p:sldId id="336" r:id="rId65"/>
    <p:sldId id="337" r:id="rId66"/>
    <p:sldId id="338" r:id="rId67"/>
    <p:sldId id="269" r:id="rId68"/>
    <p:sldId id="33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9E00"/>
    <a:srgbClr val="C89601"/>
    <a:srgbClr val="185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629"/>
  </p:normalViewPr>
  <p:slideViewPr>
    <p:cSldViewPr snapToGrid="0" snapToObjects="1">
      <p:cViewPr varScale="1">
        <p:scale>
          <a:sx n="93" d="100"/>
          <a:sy n="93" d="100"/>
        </p:scale>
        <p:origin x="216"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49CA8-51AC-4DF2-8FDD-AE1DC58BD318}"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75123DA-1999-413F-856E-4910292C78FA}">
      <dgm:prSet custT="1"/>
      <dgm:spPr/>
      <dgm:t>
        <a:bodyPr/>
        <a:lstStyle/>
        <a:p>
          <a:r>
            <a:rPr lang="en-US" sz="3200" dirty="0">
              <a:solidFill>
                <a:schemeClr val="bg1"/>
              </a:solidFill>
            </a:rPr>
            <a:t>Silent reading</a:t>
          </a:r>
        </a:p>
      </dgm:t>
    </dgm:pt>
    <dgm:pt modelId="{ACA5F0DC-C513-4BD3-B6BA-E37AD723B253}" type="parTrans" cxnId="{8F49C1B3-5534-45BA-8BAA-2F242DB9DC4D}">
      <dgm:prSet/>
      <dgm:spPr/>
      <dgm:t>
        <a:bodyPr/>
        <a:lstStyle/>
        <a:p>
          <a:endParaRPr lang="en-US"/>
        </a:p>
      </dgm:t>
    </dgm:pt>
    <dgm:pt modelId="{7C129EB0-644D-4856-B624-528191C50F5F}" type="sibTrans" cxnId="{8F49C1B3-5534-45BA-8BAA-2F242DB9DC4D}">
      <dgm:prSet/>
      <dgm:spPr/>
      <dgm:t>
        <a:bodyPr/>
        <a:lstStyle/>
        <a:p>
          <a:endParaRPr lang="en-US"/>
        </a:p>
      </dgm:t>
    </dgm:pt>
    <dgm:pt modelId="{3D95672A-1EAB-4651-8B44-A0B15788A5A5}">
      <dgm:prSet custT="1"/>
      <dgm:spPr/>
      <dgm:t>
        <a:bodyPr/>
        <a:lstStyle/>
        <a:p>
          <a:r>
            <a:rPr lang="en-US" sz="3200" dirty="0"/>
            <a:t>Choose one or two activities to complete each week from the red library activity grid. </a:t>
          </a:r>
        </a:p>
      </dgm:t>
    </dgm:pt>
    <dgm:pt modelId="{A29C2A7F-4B52-45B7-B1A1-283D7F5A4A27}" type="sibTrans" cxnId="{6300F46E-891E-4EDA-B8FF-6CE945CB85F5}">
      <dgm:prSet/>
      <dgm:spPr/>
      <dgm:t>
        <a:bodyPr/>
        <a:lstStyle/>
        <a:p>
          <a:endParaRPr lang="en-US"/>
        </a:p>
      </dgm:t>
    </dgm:pt>
    <dgm:pt modelId="{6BD68D3C-844A-456E-B419-2B02CB17329C}" type="parTrans" cxnId="{6300F46E-891E-4EDA-B8FF-6CE945CB85F5}">
      <dgm:prSet/>
      <dgm:spPr/>
      <dgm:t>
        <a:bodyPr/>
        <a:lstStyle/>
        <a:p>
          <a:endParaRPr lang="en-US"/>
        </a:p>
      </dgm:t>
    </dgm:pt>
    <dgm:pt modelId="{773B8D1B-1284-8B4F-824A-328EE4A59333}" type="pres">
      <dgm:prSet presAssocID="{3CB49CA8-51AC-4DF2-8FDD-AE1DC58BD318}" presName="linear" presStyleCnt="0">
        <dgm:presLayoutVars>
          <dgm:animLvl val="lvl"/>
          <dgm:resizeHandles val="exact"/>
        </dgm:presLayoutVars>
      </dgm:prSet>
      <dgm:spPr/>
    </dgm:pt>
    <dgm:pt modelId="{0D2557FB-B533-A443-8485-69C7359F5B7D}" type="pres">
      <dgm:prSet presAssocID="{875123DA-1999-413F-856E-4910292C78FA}" presName="parentText" presStyleLbl="node1" presStyleIdx="0" presStyleCnt="2" custScaleY="191930" custLinFactY="-3554" custLinFactNeighborX="9895" custLinFactNeighborY="-100000">
        <dgm:presLayoutVars>
          <dgm:chMax val="0"/>
          <dgm:bulletEnabled val="1"/>
        </dgm:presLayoutVars>
      </dgm:prSet>
      <dgm:spPr/>
    </dgm:pt>
    <dgm:pt modelId="{1702177A-5F49-D646-A600-E3DCAE3BB09B}" type="pres">
      <dgm:prSet presAssocID="{7C129EB0-644D-4856-B624-528191C50F5F}" presName="spacer" presStyleCnt="0"/>
      <dgm:spPr/>
    </dgm:pt>
    <dgm:pt modelId="{0F687B90-D5B4-6F47-80FD-5E4607B4843B}" type="pres">
      <dgm:prSet presAssocID="{3D95672A-1EAB-4651-8B44-A0B15788A5A5}" presName="parentText" presStyleLbl="node1" presStyleIdx="1" presStyleCnt="2" custScaleY="200044" custLinFactY="129095" custLinFactNeighborY="200000">
        <dgm:presLayoutVars>
          <dgm:chMax val="0"/>
          <dgm:bulletEnabled val="1"/>
        </dgm:presLayoutVars>
      </dgm:prSet>
      <dgm:spPr/>
    </dgm:pt>
  </dgm:ptLst>
  <dgm:cxnLst>
    <dgm:cxn modelId="{66ED8F39-2BA6-EF46-B109-F47F1DFBED52}" type="presOf" srcId="{3CB49CA8-51AC-4DF2-8FDD-AE1DC58BD318}" destId="{773B8D1B-1284-8B4F-824A-328EE4A59333}" srcOrd="0" destOrd="0" presId="urn:microsoft.com/office/officeart/2005/8/layout/vList2"/>
    <dgm:cxn modelId="{6300F46E-891E-4EDA-B8FF-6CE945CB85F5}" srcId="{3CB49CA8-51AC-4DF2-8FDD-AE1DC58BD318}" destId="{3D95672A-1EAB-4651-8B44-A0B15788A5A5}" srcOrd="1" destOrd="0" parTransId="{6BD68D3C-844A-456E-B419-2B02CB17329C}" sibTransId="{A29C2A7F-4B52-45B7-B1A1-283D7F5A4A27}"/>
    <dgm:cxn modelId="{06D5DDA6-EEB3-7143-B7A9-BC1AA2F1D3DA}" type="presOf" srcId="{3D95672A-1EAB-4651-8B44-A0B15788A5A5}" destId="{0F687B90-D5B4-6F47-80FD-5E4607B4843B}" srcOrd="0" destOrd="0" presId="urn:microsoft.com/office/officeart/2005/8/layout/vList2"/>
    <dgm:cxn modelId="{8F49C1B3-5534-45BA-8BAA-2F242DB9DC4D}" srcId="{3CB49CA8-51AC-4DF2-8FDD-AE1DC58BD318}" destId="{875123DA-1999-413F-856E-4910292C78FA}" srcOrd="0" destOrd="0" parTransId="{ACA5F0DC-C513-4BD3-B6BA-E37AD723B253}" sibTransId="{7C129EB0-644D-4856-B624-528191C50F5F}"/>
    <dgm:cxn modelId="{D83EEDDD-5BA6-084A-9BBE-FEC80A3C47FB}" type="presOf" srcId="{875123DA-1999-413F-856E-4910292C78FA}" destId="{0D2557FB-B533-A443-8485-69C7359F5B7D}" srcOrd="0" destOrd="0" presId="urn:microsoft.com/office/officeart/2005/8/layout/vList2"/>
    <dgm:cxn modelId="{F8045121-41F7-D446-A1B4-E7D8E9149D20}" type="presParOf" srcId="{773B8D1B-1284-8B4F-824A-328EE4A59333}" destId="{0D2557FB-B533-A443-8485-69C7359F5B7D}" srcOrd="0" destOrd="0" presId="urn:microsoft.com/office/officeart/2005/8/layout/vList2"/>
    <dgm:cxn modelId="{18A700B7-F2EE-9349-A67F-BAB05B62ACA7}" type="presParOf" srcId="{773B8D1B-1284-8B4F-824A-328EE4A59333}" destId="{1702177A-5F49-D646-A600-E3DCAE3BB09B}" srcOrd="1" destOrd="0" presId="urn:microsoft.com/office/officeart/2005/8/layout/vList2"/>
    <dgm:cxn modelId="{E8CBFBBB-A309-2746-B117-4066956510FE}" type="presParOf" srcId="{773B8D1B-1284-8B4F-824A-328EE4A59333}" destId="{0F687B90-D5B4-6F47-80FD-5E4607B484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57FB-B533-A443-8485-69C7359F5B7D}">
      <dsp:nvSpPr>
        <dsp:cNvPr id="0" name=""/>
        <dsp:cNvSpPr/>
      </dsp:nvSpPr>
      <dsp:spPr>
        <a:xfrm>
          <a:off x="0" y="0"/>
          <a:ext cx="9468296" cy="222958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Silent reading</a:t>
          </a:r>
        </a:p>
      </dsp:txBody>
      <dsp:txXfrm>
        <a:off x="108839" y="108839"/>
        <a:ext cx="9250618" cy="2011903"/>
      </dsp:txXfrm>
    </dsp:sp>
    <dsp:sp modelId="{0F687B90-D5B4-6F47-80FD-5E4607B4843B}">
      <dsp:nvSpPr>
        <dsp:cNvPr id="0" name=""/>
        <dsp:cNvSpPr/>
      </dsp:nvSpPr>
      <dsp:spPr>
        <a:xfrm>
          <a:off x="0" y="2273503"/>
          <a:ext cx="9468296" cy="2323838"/>
        </a:xfrm>
        <a:prstGeom prst="roundRect">
          <a:avLst/>
        </a:prstGeom>
        <a:gradFill rotWithShape="0">
          <a:gsLst>
            <a:gs pos="0">
              <a:schemeClr val="accent5">
                <a:hueOff val="-1480675"/>
                <a:satOff val="441"/>
                <a:lumOff val="-7058"/>
                <a:alphaOff val="0"/>
                <a:satMod val="103000"/>
                <a:lumMod val="102000"/>
                <a:tint val="94000"/>
              </a:schemeClr>
            </a:gs>
            <a:gs pos="50000">
              <a:schemeClr val="accent5">
                <a:hueOff val="-1480675"/>
                <a:satOff val="441"/>
                <a:lumOff val="-7058"/>
                <a:alphaOff val="0"/>
                <a:satMod val="110000"/>
                <a:lumMod val="100000"/>
                <a:shade val="100000"/>
              </a:schemeClr>
            </a:gs>
            <a:gs pos="100000">
              <a:schemeClr val="accent5">
                <a:hueOff val="-1480675"/>
                <a:satOff val="441"/>
                <a:lumOff val="-70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Choose one or two activities to complete each week from the red library activity grid. </a:t>
          </a:r>
        </a:p>
      </dsp:txBody>
      <dsp:txXfrm>
        <a:off x="113440" y="2386943"/>
        <a:ext cx="9241416" cy="209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6:44.132"/>
    </inkml:context>
    <inkml:brush xml:id="br0">
      <inkml:brushProperty name="width" value="0.17143" units="cm"/>
      <inkml:brushProperty name="height" value="0.17143" units="cm"/>
      <inkml:brushProperty name="color" value="#AE198D"/>
      <inkml:brushProperty name="inkEffects" value="galaxy"/>
      <inkml:brushProperty name="anchorX" value="-159333.45313"/>
      <inkml:brushProperty name="anchorY" value="-100441.52344"/>
      <inkml:brushProperty name="scaleFactor" value="0.5"/>
    </inkml:brush>
  </inkml:definitions>
  <inkml:trace contextRef="#ctx0" brushRef="#br0">56 1720 8027,'-16'-81'0,"7"16"0,6 11 0,3 7 0,4-7 0,3-14 0,0-19 0,-1-12 0,-4 42 0,0-1 0,-2 7 0,0 0 0,0-6 0,0 0 0,0-2 0,0 0 0,-1 0 0,0-1 0,-2 1 0,0 1 0,0 4 0,1 3 0,-8-36 0,1 1 0,3 24 0,-1 4 0,1 15 0,1 14 0,5 20 0,0 22 0,0 21 0,6 10 0,3 18 0,8 0 0,8 3 0,3 3 0,3 0 0,1-3 0,2-9 0,-1 1 0,-2-7 0,1-6 0,2-3 0,-6-8 0,-7-9 0,-1-5 0,-1-7 0,-1-6 0,1-2 0,-1-18 0,1-11 0,3-18 0,-1-16 0,5-8 0,-1-4 0,1-3 0,-2 2 0,-1 1 0,-4 9 0,-1 8 0,0 5 0,-3 10 0,-1 11 0,-5 9 0,0 9 0,-4 15 0,-1 17 0,-3 17 0,-1 26 0,3 13 0,0 8 0,3 7 0,-3 6 0,4 0 0,-3-46 0,-2 0 0,4 35 0,0-4 0,0-7 0,3 1 0,1-11 0,-1-15 0,-1-9 0,-2-12 0,7-3 0,-3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6.200"/>
    </inkml:context>
    <inkml:brush xml:id="br0">
      <inkml:brushProperty name="width" value="0.17143" units="cm"/>
      <inkml:brushProperty name="height" value="0.17143" units="cm"/>
      <inkml:brushProperty name="color" value="#AE198D"/>
      <inkml:brushProperty name="inkEffects" value="galaxy"/>
      <inkml:brushProperty name="anchorX" value="-571805.875"/>
      <inkml:brushProperty name="anchorY" value="-294575.5"/>
      <inkml:brushProperty name="scaleFactor" value="0.5"/>
    </inkml:brush>
  </inkml:definitions>
  <inkml:trace contextRef="#ctx0" brushRef="#br0">0 195 8027,'20'57'0,"3"6"0,-5-4 0,3 2 0,1-3 0,2 1 0,-5-6 0,-1-4 0,-3-2 0,-4-13 0,2-9 0,2-10 0,4-6 0,0-9 0,6-15 0,0-17 0,3-27 0,1-7 0,2-11 0,-2-6 0,2-4 0,-6 15 0,0 7 0,-2 9 0,-2 1 0,0 9 0,-9 12 0,1 10 0,0 15 0,2 5 0,3 25 0,1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6.733"/>
    </inkml:context>
    <inkml:brush xml:id="br0">
      <inkml:brushProperty name="width" value="0.17143" units="cm"/>
      <inkml:brushProperty name="height" value="0.17143" units="cm"/>
      <inkml:brushProperty name="color" value="#AE198D"/>
      <inkml:brushProperty name="inkEffects" value="galaxy"/>
      <inkml:brushProperty name="anchorX" value="-589604.8125"/>
      <inkml:brushProperty name="anchorY" value="-302254"/>
      <inkml:brushProperty name="scaleFactor" value="0.5"/>
    </inkml:brush>
  </inkml:definitions>
  <inkml:trace contextRef="#ctx0" brushRef="#br0">502 1 8027,'-62'2'0,"0"1"0,6 2 0,9 2 0,10 6 0,1 8 0,5 7 0,-2 7 0,-2 12 0,6 5 0,-5 13 0,13 1 0,9-4 0,5 14 0,7-8 0,8-4 0,7-12 0,14-13 0,17-12 0,9-8 0,7-13 0,1-14 0,-1-17 0,-4-21 0,-9-25 0,-10-7 0,-14-5 0,-7 9 0,-12 3 0,-2 10 0,-4-1 0,-1 14 0,-2 8 0,-2 10 0,-5 8 0,1 11 0,-8 6 0,-3 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7.233"/>
    </inkml:context>
    <inkml:brush xml:id="br0">
      <inkml:brushProperty name="width" value="0.17143" units="cm"/>
      <inkml:brushProperty name="height" value="0.17143" units="cm"/>
      <inkml:brushProperty name="color" value="#AE198D"/>
      <inkml:brushProperty name="inkEffects" value="galaxy"/>
      <inkml:brushProperty name="anchorX" value="-605253.75"/>
      <inkml:brushProperty name="anchorY" value="-307559.59375"/>
      <inkml:brushProperty name="scaleFactor" value="0.5"/>
    </inkml:brush>
  </inkml:definitions>
  <inkml:trace contextRef="#ctx0" brushRef="#br0">19 0 8027,'-10'57'0,"1"-1"0,9-7 0,1 0 0,2 4 0,5 4 0,7 8 0,7-4 0,12 1 0,5-10 0,11-9 0,-2-14 0,5-14 0,5-4 0,0-5 0,-2-11 0,-13-17 0,-3-17 0,-9-26 0,-6-1 0,-9 1 0,-3-4 0,-3 10 0,-5 3 0,-2 10 0,-2 6 0,-1 9 0,0 8 0,4 14 0,1 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7.700"/>
    </inkml:context>
    <inkml:brush xml:id="br0">
      <inkml:brushProperty name="width" value="0.17143" units="cm"/>
      <inkml:brushProperty name="height" value="0.17143" units="cm"/>
      <inkml:brushProperty name="color" value="#AE198D"/>
      <inkml:brushProperty name="inkEffects" value="galaxy"/>
      <inkml:brushProperty name="anchorX" value="-624389.875"/>
      <inkml:brushProperty name="anchorY" value="-315526.0625"/>
      <inkml:brushProperty name="scaleFactor" value="0.5"/>
    </inkml:brush>
  </inkml:definitions>
  <inkml:trace contextRef="#ctx0" brushRef="#br0">28 390 8027,'-15'54'0,"5"-5"0,7-4 0,3-2 0,5 0 0,1-5 0,2 7 0,1-5 0,0-2 0,-3-7 0,2-6 0,-8-34 0,0-25 0,-4-22 0,-5-21 0,4-3 0,1-3 0,7 1 0,6 5 0,17 4 0,20 12 0,9 6 0,10 8 0,-3 13 0,0 10 0,-2 7 0,2 5 0,-6 5 0,3-1 0,-2 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7.996"/>
    </inkml:context>
    <inkml:brush xml:id="br0">
      <inkml:brushProperty name="width" value="0.17143" units="cm"/>
      <inkml:brushProperty name="height" value="0.17143" units="cm"/>
      <inkml:brushProperty name="color" value="#AE198D"/>
      <inkml:brushProperty name="inkEffects" value="galaxy"/>
      <inkml:brushProperty name="anchorX" value="-644445.375"/>
      <inkml:brushProperty name="anchorY" value="-323223.125"/>
      <inkml:brushProperty name="scaleFactor" value="0.5"/>
    </inkml:brush>
  </inkml:definitions>
  <inkml:trace contextRef="#ctx0" brushRef="#br0">10 0 8027,'5'60'0,"-2"-4"0,-2-5 0,-1-4 0,0-6 0,0-4 0,0-1 0,0-5 0,0-8 0,-8-1 0,-3-8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8.165"/>
    </inkml:context>
    <inkml:brush xml:id="br0">
      <inkml:brushProperty name="width" value="0.17143" units="cm"/>
      <inkml:brushProperty name="height" value="0.17143" units="cm"/>
      <inkml:brushProperty name="color" value="#AE198D"/>
      <inkml:brushProperty name="inkEffects" value="galaxy"/>
      <inkml:brushProperty name="anchorX" value="-662211.75"/>
      <inkml:brushProperty name="anchorY" value="-329086.09375"/>
      <inkml:brushProperty name="scaleFactor" value="0.5"/>
    </inkml:brush>
  </inkml:definitions>
  <inkml:trace contextRef="#ctx0" brushRef="#br0">1 0 8027,'0'0'0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8.529"/>
    </inkml:context>
    <inkml:brush xml:id="br0">
      <inkml:brushProperty name="width" value="0.17143" units="cm"/>
      <inkml:brushProperty name="height" value="0.17143" units="cm"/>
      <inkml:brushProperty name="color" value="#AE198D"/>
      <inkml:brushProperty name="inkEffects" value="galaxy"/>
      <inkml:brushProperty name="anchorX" value="-682332.5"/>
      <inkml:brushProperty name="anchorY" value="-336523.21875"/>
      <inkml:brushProperty name="scaleFactor" value="0.5"/>
    </inkml:brush>
  </inkml:definitions>
  <inkml:trace contextRef="#ctx0" brushRef="#br0">140 0 8027,'-21'37'0,"9"9"0,8 11 0,4 8 0,0 0 0,0 13 0,-1 9 0,-2 9 0,1 1 0,-4-1 0,0-16 0,0-2 0,-2-12 0,2 2 0,1-13 0,-1-11 0,-1-7 0,-14-1 0,-4 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8.857"/>
    </inkml:context>
    <inkml:brush xml:id="br0">
      <inkml:brushProperty name="width" value="0.17143" units="cm"/>
      <inkml:brushProperty name="height" value="0.17143" units="cm"/>
      <inkml:brushProperty name="color" value="#AE198D"/>
      <inkml:brushProperty name="inkEffects" value="galaxy"/>
      <inkml:brushProperty name="anchorX" value="-700535.3125"/>
      <inkml:brushProperty name="anchorY" value="-342367.625"/>
      <inkml:brushProperty name="scaleFactor" value="0.5"/>
    </inkml:brush>
  </inkml:definitions>
  <inkml:trace contextRef="#ctx0" brushRef="#br0">1 37 8027,'45'-20'0,"6"3"0,14 17 0,10 1 0,15 2 0,5 6 0,1 3 0,-19 3 0,-9-2 0,-2 16 0,4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9.563"/>
    </inkml:context>
    <inkml:brush xml:id="br0">
      <inkml:brushProperty name="width" value="0.17143" units="cm"/>
      <inkml:brushProperty name="height" value="0.17143" units="cm"/>
      <inkml:brushProperty name="color" value="#AE198D"/>
      <inkml:brushProperty name="inkEffects" value="galaxy"/>
      <inkml:brushProperty name="anchorX" value="-721519.625"/>
      <inkml:brushProperty name="anchorY" value="-350566.1875"/>
      <inkml:brushProperty name="scaleFactor" value="0.5"/>
    </inkml:brush>
  </inkml:definitions>
  <inkml:trace contextRef="#ctx0" brushRef="#br0">1 752 8027,'51'-27'0,"-1"8"0,-2 3 0,2-6 0,5-6 0,3-9 0,0-5 0,-5-5 0,-4-4 0,-5-8 0,-13 7 0,-6-3 0,-11 4 0,1-5 0,-7 6 0,-5 6 0,-17 3 0,-11 10 0,-15 11 0,-15 16 0,-5 4 0,-5 4 0,2 11 0,4 13 0,5 13 0,11 15 0,11 4 0,10 5 0,11 3 0,8 0 0,16-1 0,12-5 0,15-7 0,16-9 0,4-9 0,5-9 0,1-9 0,2-10 0,-2-5 0,2-7 0,-14-11 0,8-17 0,-10-13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43.315"/>
    </inkml:context>
    <inkml:brush xml:id="br0">
      <inkml:brushProperty name="width" value="0.17143" units="cm"/>
      <inkml:brushProperty name="height" value="0.17143" units="cm"/>
      <inkml:brushProperty name="color" value="#AE198D"/>
      <inkml:brushProperty name="inkEffects" value="galaxy"/>
      <inkml:brushProperty name="anchorX" value="-954291.5625"/>
      <inkml:brushProperty name="anchorY" value="-505295.96875"/>
      <inkml:brushProperty name="scaleFactor" value="0.5"/>
    </inkml:brush>
  </inkml:definitions>
  <inkml:trace contextRef="#ctx0" brushRef="#br0">38 148 8027,'-16'73'0,"7"-14"0,6-15 0,3-7 0,0-4 0,0-2 0,0-2 0,0-1 0,0-8 0,0 1 0,-3-26 0,0-10 0,0-17 0,3-21 0,0 4 0,0-13 0,0 14 0,0-11 0,6 11 0,6-2 0,11 12 0,11 7 0,2 12 0,1 9 0,3 6 0,-3 7 0,0 20 0,-9 14 0,0 12 0,-10 3 0,2 5 0,-8-7 0,1-5 0,-4-2 0,0-12 0,0-6 0,-3-9 0,2-2 0,-2-20 0,6-13 0,4-17 0,6-20 0,1 8 0,5-2 0,1 6 0,2 1 0,3 11 0,6 10 0,-4 12 0,-1 10 0,-5 25 0,-8 19 0,-4 17 0,-6 13 0,-2 5 0,-1-10 0,-3 0 0,-2-13 0,-4 3 0,8 2 0,3-4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6:52.329"/>
    </inkml:context>
    <inkml:brush xml:id="br0">
      <inkml:brushProperty name="width" value="0.17143" units="cm"/>
      <inkml:brushProperty name="height" value="0.17143" units="cm"/>
      <inkml:brushProperty name="color" value="#AE198D"/>
      <inkml:brushProperty name="inkEffects" value="galaxy"/>
      <inkml:brushProperty name="anchorX" value="-218716.45313"/>
      <inkml:brushProperty name="anchorY" value="-138290.67188"/>
      <inkml:brushProperty name="scaleFactor" value="0.5"/>
    </inkml:brush>
  </inkml:definitions>
  <inkml:trace contextRef="#ctx0" brushRef="#br0">186 111 8027,'-36'45'0,"0"0"0,-16 37 0,65-48 0,12 5 0,12 1 0,4-11 0,-1-7 0,3-9 0,7 0 0,-4-7 0,7-3 0,-11-9 0,5-10 0,-14-9 0,-5-15 0,-7-2 0,1-5 0,-3 1 0,-4 0 0,-2 3 0,-3 3 0,-5 6 0,-2 3 0,-2 9 0,-1 4 0,0 5 0,0 0 0,3 19 0,0 13 0,4 13 0,0 17 0,0 8 0,-1 8 0,2 9 0,-1 10 0,-2 6 0,1 9 0,-4-48 0,1 1 0,0 3 0,0 1 0,0 0 0,-2-1 0,-1-3 0,0-1 0,0 39 0,0-2 0,0-16 0,-8 3 0,-7-11 0,-13-8 0,-5-11 0,-12-8 0,-4-6 0,-5-9 0,-2-13 0,0-4 0,3-5 0,-6-2 0,10-4 0,-3-8 0,6-11 0,3-14 0,-6-13 0,1-14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44.440"/>
    </inkml:context>
    <inkml:brush xml:id="br0">
      <inkml:brushProperty name="width" value="0.17143" units="cm"/>
      <inkml:brushProperty name="height" value="0.17143" units="cm"/>
      <inkml:brushProperty name="color" value="#AE198D"/>
      <inkml:brushProperty name="inkEffects" value="galaxy"/>
      <inkml:brushProperty name="anchorX" value="-969360.0625"/>
      <inkml:brushProperty name="anchorY" value="-515314.78125"/>
      <inkml:brushProperty name="scaleFactor" value="0.5"/>
    </inkml:brush>
  </inkml:definitions>
  <inkml:trace contextRef="#ctx0" brushRef="#br0">122 202 8027,'0'83'0,"0"2"0,0-29 0,0 12 0,0 12 0,0 7 0,0 3 0,0 2 0,0 1 0,0-18 0,0-4 0,0-13 0,0 1 0,-3-12 0,0-10 0,0-8 0,3-6 0,-8-13 0,-5-16 0,-5-19 0,-2-14 0,8-14 0,-1-11 0,4-7 0,1-8 0,1-11 0,3-4 0,4 43 0,0 0 0,1-1 0,-1 1 0,1-2 0,1 0 0,11-45 0,5 9 0,8 3 0,2 18 0,1 10 0,5 9 0,3 13 0,4 17 0,-1 10 0,-3 18 0,-3 17 0,0 20 0,-5 13 0,-1 12 0,-9 7 0,-6 2 0,-7 2 0,-3-2 0,-7-6 0,-7-10 0,-10-8 0,-8-10 0,-11 1 0,-2-13 0,-1-9 0,0-9 0,6-3 0,2-7 0,7-3 0,7-2 0,2-1 0,7 0 0,-10 0 0,3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45.096"/>
    </inkml:context>
    <inkml:brush xml:id="br0">
      <inkml:brushProperty name="width" value="0.17143" units="cm"/>
      <inkml:brushProperty name="height" value="0.17143" units="cm"/>
      <inkml:brushProperty name="color" value="#AE198D"/>
      <inkml:brushProperty name="inkEffects" value="galaxy"/>
      <inkml:brushProperty name="anchorX" value="-981962.8125"/>
      <inkml:brushProperty name="anchorY" value="-522700.75"/>
      <inkml:brushProperty name="scaleFactor" value="0.5"/>
    </inkml:brush>
  </inkml:definitions>
  <inkml:trace contextRef="#ctx0" brushRef="#br0">28 1 8027,'-8'71'0,"1"0"0,-1-5 0,3-6 0,5 2 0,0-3 0,0-8 0,0-4 0,0-6 0,0-7 0,0 4 0,0-4 0,4 0 0,10-6 0,5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45.299"/>
    </inkml:context>
    <inkml:brush xml:id="br0">
      <inkml:brushProperty name="width" value="0.17143" units="cm"/>
      <inkml:brushProperty name="height" value="0.17143" units="cm"/>
      <inkml:brushProperty name="color" value="#AE198D"/>
      <inkml:brushProperty name="inkEffects" value="galaxy"/>
      <inkml:brushProperty name="anchorX" value="-997579.1875"/>
      <inkml:brushProperty name="anchorY" value="-532598.875"/>
      <inkml:brushProperty name="scaleFactor" value="0.5"/>
    </inkml:brush>
  </inkml:definitions>
  <inkml:trace contextRef="#ctx0" brushRef="#br0">1 1 8027,'0'0'0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50.332"/>
    </inkml:context>
    <inkml:brush xml:id="br0">
      <inkml:brushProperty name="width" value="0.17143" units="cm"/>
      <inkml:brushProperty name="height" value="0.17143" units="cm"/>
      <inkml:brushProperty name="color" value="#AE198D"/>
      <inkml:brushProperty name="inkEffects" value="galaxy"/>
      <inkml:brushProperty name="anchorX" value="-1.07512E6"/>
      <inkml:brushProperty name="anchorY" value="-576958"/>
      <inkml:brushProperty name="scaleFactor" value="0.5"/>
    </inkml:brush>
  </inkml:definitions>
  <inkml:trace contextRef="#ctx0" brushRef="#br0">725 47 8027,'-63'-26'0,"10"11"0,4 10 0,2 5 0,-9 0 0,3 0 0,-10 1 0,14 2 0,-7 11 0,6 11 0,7 11 0,-3 11 0,11 7 0,7 8 0,9 7 0,10 6 0,4-1 0,5 3 0,3-13 0,6-5 0,12-7 0,16 0 0,8-20 0,8-7 0,6-14 0,3-8 0,-6-3 0,0-3 0,-6-3 0,8-15 0,-1-4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51.545"/>
    </inkml:context>
    <inkml:brush xml:id="br0">
      <inkml:brushProperty name="width" value="0.17143" units="cm"/>
      <inkml:brushProperty name="height" value="0.17143" units="cm"/>
      <inkml:brushProperty name="color" value="#AE198D"/>
      <inkml:brushProperty name="inkEffects" value="galaxy"/>
      <inkml:brushProperty name="anchorX" value="-1.08912E6"/>
      <inkml:brushProperty name="anchorY" value="-584213.8125"/>
      <inkml:brushProperty name="scaleFactor" value="0.5"/>
    </inkml:brush>
  </inkml:definitions>
  <inkml:trace contextRef="#ctx0" brushRef="#br0">697 122 8027,'-39'-34'0,"1"0"0,-36-19 0,28 53 0,-6 5 0,6 4 0,-1 9 0,3 7 0,5 2 0,8 4 0,9 3 0,13 7 0,6-3 0,9 2 0,14-1 0,14 2 0,5 2 0,4 6 0,1 4 0,-7 6 0,-5-2 0,-7 8 0,-9-5 0,0 12 0,-9-16 0,-4-3 0,-2-4 0,-1 0 0,-15 2 0,-9-11 0,-15-7 0,-14-14 0,4-5 0,0-5 0,2 1 0,-5-1 0,7-4 0,2-2 0,8-2 0,-5-17 0,2-5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52.726"/>
    </inkml:context>
    <inkml:brush xml:id="br0">
      <inkml:brushProperty name="width" value="0.17143" units="cm"/>
      <inkml:brushProperty name="height" value="0.17143" units="cm"/>
      <inkml:brushProperty name="color" value="#AE198D"/>
      <inkml:brushProperty name="inkEffects" value="galaxy"/>
      <inkml:brushProperty name="anchorX" value="-1.10431E6"/>
      <inkml:brushProperty name="anchorY" value="-591664.75"/>
      <inkml:brushProperty name="scaleFactor" value="0.5"/>
    </inkml:brush>
  </inkml:definitions>
  <inkml:trace contextRef="#ctx0" brushRef="#br0">214 1 8027,'-15'82'0,"2"-6"0,13-30 0,-4 8 0,-2 8 0,-2 8 0,-2 14 0,1-4 0,0-6 0,1 12 0,1-15 0,-1 7 0,2-20 0,-2 0 0,-2-2 0,4-13 0,0-9 0,3-9 0,-3-6 0,3-5 0,-4-5 0,1-4 0,-5-4 0,2-10 0,-5-13 0,8-16 0,-3-10 0,6-5 0,0-10 0,3-8 0,0-7 0,0-6 0,4-4 0,2-4 0,7 16 0,6 5 0,2 7 0,4-1 0,3 8 0,0 17 0,0 10 0,3 15 0,-1 5 0,1 10 0,-2 12 0,2 9 0,-3 15 0,0 17 0,-4 6 0,-2 3 0,-8 2 0,-4 1 0,-5-3 0,-6-4 0,-2-6 0,-12-5 0,-10 2 0,-6-11 0,-6-7 0,-1-7 0,-2-9 0,1-2 0,-1-7 0,6-2 0,3-4 0,3-8 0,4-5 0,2-7 0,6-5 0,3-6 0,4-3 0,4-2 0,2-1 0,2 0 0,1 0 0,5-1 0,4 1 0,9 8 0,6 5 0,2 8 0,-1 7 0,10 4 0,-1 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8:08.348"/>
    </inkml:context>
    <inkml:brush xml:id="br0">
      <inkml:brushProperty name="width" value="0.17143" units="cm"/>
      <inkml:brushProperty name="height" value="0.17143" units="cm"/>
      <inkml:brushProperty name="color" value="#AE198D"/>
      <inkml:brushProperty name="inkEffects" value="galaxy"/>
      <inkml:brushProperty name="anchorX" value="-1.34251E6"/>
      <inkml:brushProperty name="anchorY" value="-699425.8125"/>
      <inkml:brushProperty name="scaleFactor" value="0.5"/>
    </inkml:brush>
  </inkml:definitions>
  <inkml:trace contextRef="#ctx0" brushRef="#br0">75 158 8027,'-31'77'0,"6"-15"0,25-19 0,0 0 0,0 4 0,0-3 0,0-7 0,0-8 0,0-4 0,0-9 0,-3-21 0,0-17 0,-1-7 0,1-18 0,2 7 0,-2-13 0,2-3 0,1-6 0,11 4 0,11 8 0,15 8 0,19 5 0,1 6 0,2 9 0,10 6 0,-10 10 0,2 1 0,-18 5 0,-2 5 0,-4 1 0,-8 11 0,-8 8 0,-5 3 0,-4 6 0,4-2 0,2 5 0,13 2 0,8 8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8:08.978"/>
    </inkml:context>
    <inkml:brush xml:id="br0">
      <inkml:brushProperty name="width" value="0.17143" units="cm"/>
      <inkml:brushProperty name="height" value="0.17143" units="cm"/>
      <inkml:brushProperty name="color" value="#AE198D"/>
      <inkml:brushProperty name="inkEffects" value="galaxy"/>
      <inkml:brushProperty name="anchorX" value="-1.36327E6"/>
      <inkml:brushProperty name="anchorY" value="-708859.625"/>
      <inkml:brushProperty name="scaleFactor" value="0.5"/>
    </inkml:brush>
  </inkml:definitions>
  <inkml:trace contextRef="#ctx0" brushRef="#br0">177 0 8027,'-21'52'0,"-1"-1"0,-6 36 0,14-16 0,2-3 0,1 2 0,-1 5 0,4 12 0,3-33 0,1 1 0,2 0 0,0 2 0,-1 14 0,0 1 0,2-12 0,0-2 0,1 1 0,0-3 0,0 29 0,0 8 0,0-19 0,0-3 0,-12 2 0,-4-11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8:10.750"/>
    </inkml:context>
    <inkml:brush xml:id="br0">
      <inkml:brushProperty name="width" value="0.17143" units="cm"/>
      <inkml:brushProperty name="height" value="0.17143" units="cm"/>
      <inkml:brushProperty name="color" value="#AE198D"/>
      <inkml:brushProperty name="inkEffects" value="galaxy"/>
      <inkml:brushProperty name="anchorX" value="-1.40317E6"/>
      <inkml:brushProperty name="anchorY" value="-725985.75"/>
      <inkml:brushProperty name="scaleFactor" value="0.5"/>
    </inkml:brush>
  </inkml:definitions>
  <inkml:trace contextRef="#ctx0" brushRef="#br0">1004 38 8027,'-80'5'0,"15"-2"0,16-2 0,6-1 0,-3 0 0,3 0 0,-7 0 0,-9 0 0,-9 0 0,-18 0 0,4-1 0,5-2 0,1 2 0,14-2 0,1-15 0,5-2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8:14.442"/>
    </inkml:context>
    <inkml:brush xml:id="br0">
      <inkml:brushProperty name="width" value="0.17143" units="cm"/>
      <inkml:brushProperty name="height" value="0.17143" units="cm"/>
      <inkml:brushProperty name="color" value="#AE198D"/>
      <inkml:brushProperty name="inkEffects" value="galaxy"/>
      <inkml:brushProperty name="anchorX" value="-1.46775E6"/>
      <inkml:brushProperty name="anchorY" value="-752397.1875"/>
      <inkml:brushProperty name="scaleFactor" value="0.5"/>
    </inkml:brush>
  </inkml:definitions>
  <inkml:trace contextRef="#ctx0" brushRef="#br0">0 1 8027,'21'73'0,"-5"-8"0,-16-31 0,0-3 0,0-6 0,0-3 0,8 5 0,3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32.519"/>
    </inkml:context>
    <inkml:brush xml:id="br0">
      <inkml:brushProperty name="width" value="0.17143" units="cm"/>
      <inkml:brushProperty name="height" value="0.17143" units="cm"/>
      <inkml:brushProperty name="color" value="#AE198D"/>
      <inkml:brushProperty name="inkEffects" value="galaxy"/>
      <inkml:brushProperty name="anchorX" value="-849336"/>
      <inkml:brushProperty name="anchorY" value="-434274.625"/>
      <inkml:brushProperty name="scaleFactor" value="0.5"/>
    </inkml:brush>
  </inkml:definitions>
  <inkml:trace contextRef="#ctx0" brushRef="#br0">296 1 8027,'-59'48'0,"-1"0"0,6-5 0,10 0 0,16 19 0,5 3 0,8 3 0,5 4 0,7 2 0,4 8 0,5 11 0,20-4 0,21-12 0,16-18 0,17-18 0,2-20 0,-2-15 0,-4-31 0,-7-22 0,-12-20 0,-13-23 0,-15-5 0,-20 43 0,-3-1 0,-1-46 0,-8 0 0,-23 13 0,-17 9 0,-5 20 0,-5 11 0,4 13 0,0 2 0,8 14 0,7 11 0,-7 4 0,7 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8:17.934"/>
    </inkml:context>
    <inkml:brush xml:id="br0">
      <inkml:brushProperty name="width" value="0.17143" units="cm"/>
      <inkml:brushProperty name="height" value="0.17143" units="cm"/>
      <inkml:brushProperty name="color" value="#AE198D"/>
      <inkml:brushProperty name="inkEffects" value="galaxy"/>
      <inkml:brushProperty name="anchorX" value="-1.53584E6"/>
      <inkml:brushProperty name="anchorY" value="-779110.125"/>
      <inkml:brushProperty name="scaleFactor" value="0.5"/>
    </inkml:brush>
  </inkml:definitions>
  <inkml:trace contextRef="#ctx0" brushRef="#br0">0 1 8027,'0'0'0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8:19.070"/>
    </inkml:context>
    <inkml:brush xml:id="br0">
      <inkml:brushProperty name="width" value="0.17143" units="cm"/>
      <inkml:brushProperty name="height" value="0.17143" units="cm"/>
      <inkml:brushProperty name="color" value="#AE198D"/>
      <inkml:brushProperty name="inkEffects" value="galaxy"/>
      <inkml:brushProperty name="anchorX" value="-1.55885E6"/>
      <inkml:brushProperty name="anchorY" value="-788246.6875"/>
      <inkml:brushProperty name="scaleFactor" value="0.5"/>
    </inkml:brush>
  </inkml:definitions>
  <inkml:trace contextRef="#ctx0" brushRef="#br0">660 37 8027,'-52'-11'0,"0"1"0,-36-6 0,44 19 0,6 7 0,1 5 0,5 7 0,7 3 0,7 7 0,5 5 0,7-1 0,3 1 0,11 2 0,8-5 0,9 1 0,6-4 0,3-1 0,-3 4 0,-2-7 0,-4 1 0,-5-2 0,-5 2 0,-3 0 0,0-1 0,-2-2 0,0 0 0,-5 3 0,-2 3 0,-2 0 0,-1-3 0,0 0 0,0-1 0,-1-3 0,-2-2 0,-7-2 0,-5 2 0,-8-5 0,-5 1 0,-1-5 0,-9-1 0,0-6 0,-5-3 0,-3-3 0,3-3 0,2-10 0,1-9 0,7-4 0,5-2 0,5 5 0,8 1 0,-7-6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37.327"/>
    </inkml:context>
    <inkml:brush xml:id="br0">
      <inkml:brushProperty name="width" value="0.17143" units="cm"/>
      <inkml:brushProperty name="height" value="0.17143" units="cm"/>
      <inkml:brushProperty name="color" value="#AE198D"/>
      <inkml:brushProperty name="inkEffects" value="galaxy"/>
      <inkml:brushProperty name="anchorX" value="-900058.5625"/>
      <inkml:brushProperty name="anchorY" value="-468661.5625"/>
      <inkml:brushProperty name="scaleFactor" value="0.5"/>
    </inkml:brush>
  </inkml:definitions>
  <inkml:trace contextRef="#ctx0" brushRef="#br0">28 0 8027,'-8'56'0,"1"1"0,-1-5 0,3-3 0,5 6 0,4 8 0,2 2 0,3 10 0,0 5 0,-1 8 0,-2 11 0,-3-49 0,-2 0 0,-1 46 0,0-13 0,0-6 0,0-11 0,0 2 0,0-10 0,0-3 0,0-4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38.721"/>
    </inkml:context>
    <inkml:brush xml:id="br0">
      <inkml:brushProperty name="width" value="0.17143" units="cm"/>
      <inkml:brushProperty name="height" value="0.17143" units="cm"/>
      <inkml:brushProperty name="color" value="#AE198D"/>
      <inkml:brushProperty name="inkEffects" value="galaxy"/>
      <inkml:brushProperty name="anchorX" value="-913316.0625"/>
      <inkml:brushProperty name="anchorY" value="-478401.6875"/>
      <inkml:brushProperty name="scaleFactor" value="0.5"/>
    </inkml:brush>
  </inkml:definitions>
  <inkml:trace contextRef="#ctx0" brushRef="#br0">251 200 8027,'8'60'0,"0"1"0,1 29 0,-6-32 0,-3-11 0,1-4 0,2 1 0,8 2 0,7 4 0,6-9 0,7-7 0,6-10 0,6-9 0,2-9 0,-2-15 0,-2-20 0,-3-20 0,-10-13 0,-3-10 0,-8-8 0,-5-4 0,-6 9 0,-3 4 0,-2 7 0,-1-1 0,-1 10 0,-2 12 0,-5 11 0,-4 13 0,-1 9 0,1 13 0,-1 13 0,5 17 0,5 19 0,2 16 0,1 19 0,0 6 0,0-37 0,0 2 0,0 2 0,0 0 0,0 5 0,0 0 0,0-6 0,0 0 0,0 1 0,0 0 0,-1-2 0,0-1 0,-1 5 0,-2 0 0,-1-6 0,-3-1 0,-2-3 0,-4-2 0,-18 34 0,-15-19 0,-2-14 0,-13-17 0,0-12 0,3-12 0,-7-7 0,7-10 0,13-15 0,-15-25 0,18-15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8:03.547"/>
    </inkml:context>
    <inkml:brush xml:id="br0">
      <inkml:brushProperty name="width" value="0.17143" units="cm"/>
      <inkml:brushProperty name="height" value="0.17143" units="cm"/>
      <inkml:brushProperty name="color" value="#AE198D"/>
      <inkml:brushProperty name="inkEffects" value="galaxy"/>
      <inkml:brushProperty name="anchorX" value="-1.26333E6"/>
      <inkml:brushProperty name="anchorY" value="-663970.75"/>
      <inkml:brushProperty name="scaleFactor" value="0.5"/>
    </inkml:brush>
  </inkml:definitions>
  <inkml:trace contextRef="#ctx0" brushRef="#br0">187 1 8027,'-45'25'0,"0"0"0,-14 18 0,32-6 0,21 0 0,2 3 0,4 1 0,2 12 0,4 0 0,22-3 0,18-9 0,16-11 0,13-6 0,3-8 0,6-7 0,-5-6 0,-8-9 0,-1-9 0,-14-13 0,-11-5 0,-11-8 0,-14-4 0,-10-4 0,-24 3 0,-17 6 0,-16 7 0,-15 5 0,4 8 0,-1 8 0,5 6 0,-5 3 0,4 3 0,5 3 0,-3 14 0,5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4.410"/>
    </inkml:context>
    <inkml:brush xml:id="br0">
      <inkml:brushProperty name="width" value="0.17143" units="cm"/>
      <inkml:brushProperty name="height" value="0.17143" units="cm"/>
      <inkml:brushProperty name="color" value="#AE198D"/>
      <inkml:brushProperty name="inkEffects" value="galaxy"/>
      <inkml:brushProperty name="anchorX" value="-527621.75"/>
      <inkml:brushProperty name="anchorY" value="-274530.3125"/>
      <inkml:brushProperty name="scaleFactor" value="0.5"/>
    </inkml:brush>
  </inkml:definitions>
  <inkml:trace contextRef="#ctx0" brushRef="#br0">502 139 8027,'-53'-33'0,"0"-1"0,4 2 0,5 10 0,14 18 0,-1 2 0,3-4 0,1 4 0,2-1 0,-6 3 0,0 3 0,1 13 0,2 12 0,9 17 0,6 17 0,7 11 0,3 11 0,2 4 0,1 8 0,0 1 0,0 2 0,0-7 0,0-14 0,0-1 0,0-18 0,3-1 0,0-12 0,1-10 0,0-9 0,1-3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4.690"/>
    </inkml:context>
    <inkml:brush xml:id="br0">
      <inkml:brushProperty name="width" value="0.17143" units="cm"/>
      <inkml:brushProperty name="height" value="0.17143" units="cm"/>
      <inkml:brushProperty name="color" value="#AE198D"/>
      <inkml:brushProperty name="inkEffects" value="galaxy"/>
      <inkml:brushProperty name="anchorX" value="-541060.3125"/>
      <inkml:brushProperty name="anchorY" value="-280551.09375"/>
      <inkml:brushProperty name="scaleFactor" value="0.5"/>
    </inkml:brush>
  </inkml:definitions>
  <inkml:trace contextRef="#ctx0" brushRef="#br0">0 19 8027,'65'-10'0,"-1"2"0,-2 8 0,-2 0 0,5 1 0,0 2 0,7 2 0,-8 4 0,-1 1 0,2 3 0,-4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1T13:07:15.485"/>
    </inkml:context>
    <inkml:brush xml:id="br0">
      <inkml:brushProperty name="width" value="0.17143" units="cm"/>
      <inkml:brushProperty name="height" value="0.17143" units="cm"/>
      <inkml:brushProperty name="color" value="#AE198D"/>
      <inkml:brushProperty name="inkEffects" value="galaxy"/>
      <inkml:brushProperty name="anchorX" value="-557345.5625"/>
      <inkml:brushProperty name="anchorY" value="-288619.6875"/>
      <inkml:brushProperty name="scaleFactor" value="0.5"/>
    </inkml:brush>
  </inkml:definitions>
  <inkml:trace contextRef="#ctx0" brushRef="#br0">678 151 8027,'-58'-36'0,"-1"0"0,-24-8 0,30 30 0,10 14 0,-3 4 0,-3 2 0,-11 15 0,4 7 0,5 8 0,7 7 0,11 9 0,9 10 0,9-9 0,12 0 0,2-3 0,1 2 0,15-1 0,9-11 0,12-11 0,14-20 0,1-4 0,5-5 0,-1-20 0,-3-11 0,-2-19 0,-7-9 0,-5-5 0,-8-4 0,-9 6 0,-5 1 0,-6 2 0,-4 6 0,-2 7 0,-4 15 0,-4 20 0,3 27 0,-2 24 0,2 4 0,1 6 0,0 2 0,0 0 0,0 3 0,0 1 0,0-5 0,0-1 0,0-7 0,0-3 0,0-10 0,4 14 0,1-5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August 2,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910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August 2,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708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August 2,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70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August 2,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55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August 2,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3397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August 2,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5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August 2,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33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August 2,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863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August 2,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6535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August 2,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644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August 2,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81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Monday, August 2,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05942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nq.coclass/9wg"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inq.co/class/9w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10.gif"/></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6" Type="http://schemas.openxmlformats.org/officeDocument/2006/relationships/customXml" Target="../ink/ink11.xml"/><Relationship Id="rId21" Type="http://schemas.openxmlformats.org/officeDocument/2006/relationships/image" Target="../media/image42.png"/><Relationship Id="rId34" Type="http://schemas.openxmlformats.org/officeDocument/2006/relationships/customXml" Target="../ink/ink15.xml"/><Relationship Id="rId42" Type="http://schemas.openxmlformats.org/officeDocument/2006/relationships/customXml" Target="../ink/ink19.xml"/><Relationship Id="rId47" Type="http://schemas.openxmlformats.org/officeDocument/2006/relationships/image" Target="../media/image55.png"/><Relationship Id="rId50" Type="http://schemas.openxmlformats.org/officeDocument/2006/relationships/customXml" Target="../ink/ink23.xml"/><Relationship Id="rId55" Type="http://schemas.openxmlformats.org/officeDocument/2006/relationships/image" Target="../media/image59.png"/><Relationship Id="rId63" Type="http://schemas.openxmlformats.org/officeDocument/2006/relationships/image" Target="../media/image63.png"/><Relationship Id="rId7" Type="http://schemas.openxmlformats.org/officeDocument/2006/relationships/image" Target="../media/image35.png"/><Relationship Id="rId2" Type="http://schemas.openxmlformats.org/officeDocument/2006/relationships/image" Target="../media/image23.tiff"/><Relationship Id="rId16" Type="http://schemas.openxmlformats.org/officeDocument/2006/relationships/customXml" Target="../ink/ink6.xml"/><Relationship Id="rId29" Type="http://schemas.openxmlformats.org/officeDocument/2006/relationships/image" Target="../media/image46.png"/><Relationship Id="rId11" Type="http://schemas.openxmlformats.org/officeDocument/2006/relationships/image" Target="../media/image37.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image" Target="../media/image50.png"/><Relationship Id="rId40" Type="http://schemas.openxmlformats.org/officeDocument/2006/relationships/customXml" Target="../ink/ink18.xml"/><Relationship Id="rId45" Type="http://schemas.openxmlformats.org/officeDocument/2006/relationships/image" Target="../media/image54.png"/><Relationship Id="rId53" Type="http://schemas.openxmlformats.org/officeDocument/2006/relationships/image" Target="../media/image58.png"/><Relationship Id="rId58" Type="http://schemas.openxmlformats.org/officeDocument/2006/relationships/customXml" Target="../ink/ink27.xml"/><Relationship Id="rId66" Type="http://schemas.openxmlformats.org/officeDocument/2006/relationships/customXml" Target="../ink/ink31.xml"/><Relationship Id="rId5" Type="http://schemas.openxmlformats.org/officeDocument/2006/relationships/image" Target="../media/image28.jpeg"/><Relationship Id="rId61" Type="http://schemas.openxmlformats.org/officeDocument/2006/relationships/image" Target="../media/image62.png"/><Relationship Id="rId19" Type="http://schemas.openxmlformats.org/officeDocument/2006/relationships/image" Target="../media/image41.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45.png"/><Relationship Id="rId30" Type="http://schemas.openxmlformats.org/officeDocument/2006/relationships/customXml" Target="../ink/ink13.xml"/><Relationship Id="rId35" Type="http://schemas.openxmlformats.org/officeDocument/2006/relationships/image" Target="../media/image49.png"/><Relationship Id="rId43" Type="http://schemas.openxmlformats.org/officeDocument/2006/relationships/image" Target="../media/image53.png"/><Relationship Id="rId48" Type="http://schemas.openxmlformats.org/officeDocument/2006/relationships/customXml" Target="../ink/ink22.xml"/><Relationship Id="rId56" Type="http://schemas.openxmlformats.org/officeDocument/2006/relationships/customXml" Target="../ink/ink26.xml"/><Relationship Id="rId64" Type="http://schemas.openxmlformats.org/officeDocument/2006/relationships/customXml" Target="../ink/ink30.xml"/><Relationship Id="rId8" Type="http://schemas.openxmlformats.org/officeDocument/2006/relationships/customXml" Target="../ink/ink2.xml"/><Relationship Id="rId51" Type="http://schemas.openxmlformats.org/officeDocument/2006/relationships/image" Target="../media/image57.png"/><Relationship Id="rId3" Type="http://schemas.openxmlformats.org/officeDocument/2006/relationships/image" Target="../media/image7.gif"/><Relationship Id="rId12" Type="http://schemas.openxmlformats.org/officeDocument/2006/relationships/customXml" Target="../ink/ink4.xml"/><Relationship Id="rId17" Type="http://schemas.openxmlformats.org/officeDocument/2006/relationships/image" Target="../media/image40.png"/><Relationship Id="rId25" Type="http://schemas.openxmlformats.org/officeDocument/2006/relationships/image" Target="../media/image44.png"/><Relationship Id="rId33" Type="http://schemas.openxmlformats.org/officeDocument/2006/relationships/image" Target="../media/image48.png"/><Relationship Id="rId38" Type="http://schemas.openxmlformats.org/officeDocument/2006/relationships/customXml" Target="../ink/ink17.xml"/><Relationship Id="rId46" Type="http://schemas.openxmlformats.org/officeDocument/2006/relationships/customXml" Target="../ink/ink21.xml"/><Relationship Id="rId59" Type="http://schemas.openxmlformats.org/officeDocument/2006/relationships/image" Target="../media/image61.png"/><Relationship Id="rId67" Type="http://schemas.openxmlformats.org/officeDocument/2006/relationships/image" Target="../media/image65.png"/><Relationship Id="rId20" Type="http://schemas.openxmlformats.org/officeDocument/2006/relationships/customXml" Target="../ink/ink8.xml"/><Relationship Id="rId41" Type="http://schemas.openxmlformats.org/officeDocument/2006/relationships/image" Target="../media/image52.png"/><Relationship Id="rId54" Type="http://schemas.openxmlformats.org/officeDocument/2006/relationships/customXml" Target="../ink/ink25.xml"/><Relationship Id="rId62" Type="http://schemas.openxmlformats.org/officeDocument/2006/relationships/customXml" Target="../ink/ink29.xml"/><Relationship Id="rId1" Type="http://schemas.openxmlformats.org/officeDocument/2006/relationships/slideLayout" Target="../slideLayouts/slideLayout2.xml"/><Relationship Id="rId6" Type="http://schemas.openxmlformats.org/officeDocument/2006/relationships/customXml" Target="../ink/ink1.xml"/><Relationship Id="rId15" Type="http://schemas.openxmlformats.org/officeDocument/2006/relationships/image" Target="../media/image39.png"/><Relationship Id="rId23" Type="http://schemas.openxmlformats.org/officeDocument/2006/relationships/image" Target="../media/image43.png"/><Relationship Id="rId28" Type="http://schemas.openxmlformats.org/officeDocument/2006/relationships/customXml" Target="../ink/ink12.xml"/><Relationship Id="rId36" Type="http://schemas.openxmlformats.org/officeDocument/2006/relationships/customXml" Target="../ink/ink16.xml"/><Relationship Id="rId49" Type="http://schemas.openxmlformats.org/officeDocument/2006/relationships/image" Target="../media/image56.png"/><Relationship Id="rId57" Type="http://schemas.openxmlformats.org/officeDocument/2006/relationships/image" Target="../media/image60.png"/><Relationship Id="rId10" Type="http://schemas.openxmlformats.org/officeDocument/2006/relationships/customXml" Target="../ink/ink3.xml"/><Relationship Id="rId31" Type="http://schemas.openxmlformats.org/officeDocument/2006/relationships/image" Target="../media/image47.png"/><Relationship Id="rId44" Type="http://schemas.openxmlformats.org/officeDocument/2006/relationships/customXml" Target="../ink/ink20.xml"/><Relationship Id="rId52" Type="http://schemas.openxmlformats.org/officeDocument/2006/relationships/customXml" Target="../ink/ink24.xml"/><Relationship Id="rId60" Type="http://schemas.openxmlformats.org/officeDocument/2006/relationships/customXml" Target="../ink/ink28.xml"/><Relationship Id="rId65" Type="http://schemas.openxmlformats.org/officeDocument/2006/relationships/image" Target="../media/image64.png"/><Relationship Id="rId4" Type="http://schemas.openxmlformats.org/officeDocument/2006/relationships/image" Target="../media/image2.tiff"/><Relationship Id="rId9"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customXml" Target="../ink/ink7.xml"/><Relationship Id="rId3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youtube.com/watch?v=7YuVE2Eydlw" TargetMode="Externa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10.gif"/><Relationship Id="rId4" Type="http://schemas.openxmlformats.org/officeDocument/2006/relationships/image" Target="../media/image9.gif"/></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580928543" TargetMode="External"/><Relationship Id="rId2" Type="http://schemas.openxmlformats.org/officeDocument/2006/relationships/hyperlink" Target="https://vimeo.com/580928643"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10.gif"/></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2.tiff"/><Relationship Id="rId4" Type="http://schemas.openxmlformats.org/officeDocument/2006/relationships/hyperlink" Target="https://www.youtube.com/watch?v=-obFVuDSYj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10.gif"/></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2.tiff"/></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qAFzBJ3H3oc" TargetMode="External"/><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image" Target="../media/image81.gif"/><Relationship Id="rId4" Type="http://schemas.openxmlformats.org/officeDocument/2006/relationships/image" Target="../media/image80.gif"/></Relationships>
</file>

<file path=ppt/slides/_rels/slide67.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pencil fence with one yellow pencil under a lightbulb">
            <a:extLst>
              <a:ext uri="{FF2B5EF4-FFF2-40B4-BE49-F238E27FC236}">
                <a16:creationId xmlns:a16="http://schemas.microsoft.com/office/drawing/2014/main" id="{78881615-CE8F-4655-9321-01DA6D0D27EA}"/>
              </a:ext>
            </a:extLst>
          </p:cNvPr>
          <p:cNvPicPr>
            <a:picLocks noChangeAspect="1"/>
          </p:cNvPicPr>
          <p:nvPr/>
        </p:nvPicPr>
        <p:blipFill rotWithShape="1">
          <a:blip r:embed="rId2"/>
          <a:srcRect t="6250"/>
          <a:stretch/>
        </p:blipFill>
        <p:spPr>
          <a:xfrm>
            <a:off x="20" y="2"/>
            <a:ext cx="12191980" cy="6857999"/>
          </a:xfrm>
          <a:custGeom>
            <a:avLst/>
            <a:gdLst/>
            <a:ahLst/>
            <a:cxnLst/>
            <a:rect l="l" t="t" r="r" b="b"/>
            <a:pathLst>
              <a:path w="5880100" h="6857999">
                <a:moveTo>
                  <a:pt x="0" y="0"/>
                </a:moveTo>
                <a:lnTo>
                  <a:pt x="5880100" y="0"/>
                </a:lnTo>
                <a:lnTo>
                  <a:pt x="5880100" y="6857999"/>
                </a:lnTo>
                <a:lnTo>
                  <a:pt x="0" y="6857999"/>
                </a:lnTo>
                <a:close/>
              </a:path>
            </a:pathLst>
          </a:custGeom>
        </p:spPr>
      </p:pic>
      <p:sp>
        <p:nvSpPr>
          <p:cNvPr id="2" name="Title 1">
            <a:extLst>
              <a:ext uri="{FF2B5EF4-FFF2-40B4-BE49-F238E27FC236}">
                <a16:creationId xmlns:a16="http://schemas.microsoft.com/office/drawing/2014/main" id="{312AF031-F958-A44A-8DE3-41779C9F7A7B}"/>
              </a:ext>
            </a:extLst>
          </p:cNvPr>
          <p:cNvSpPr>
            <a:spLocks noGrp="1"/>
          </p:cNvSpPr>
          <p:nvPr>
            <p:ph type="ctrTitle"/>
          </p:nvPr>
        </p:nvSpPr>
        <p:spPr>
          <a:xfrm>
            <a:off x="970414" y="0"/>
            <a:ext cx="3813218" cy="4084320"/>
          </a:xfrm>
        </p:spPr>
        <p:txBody>
          <a:bodyPr anchor="t">
            <a:normAutofit/>
          </a:bodyPr>
          <a:lstStyle/>
          <a:p>
            <a:pPr>
              <a:lnSpc>
                <a:spcPct val="150000"/>
              </a:lnSpc>
            </a:pPr>
            <a:r>
              <a:rPr lang="en-US" b="0" dirty="0">
                <a:solidFill>
                  <a:schemeClr val="bg2"/>
                </a:solidFill>
                <a:latin typeface="Neue Haas Grotesk Text Pro" panose="020B0504020202020204" pitchFamily="34" charset="77"/>
              </a:rPr>
              <a:t>STAGE 1</a:t>
            </a:r>
            <a:br>
              <a:rPr lang="en-US"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FLEMING</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HOLDSWORTH</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MORATA</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MS ROBINSON</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ENRIGHT</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MAZLOUM </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UNAL</a:t>
            </a:r>
            <a:endParaRPr lang="en-US" b="0" dirty="0">
              <a:solidFill>
                <a:schemeClr val="bg2"/>
              </a:solidFill>
              <a:latin typeface="Neue Haas Grotesk Text Pro" panose="020B0504020202020204" pitchFamily="34" charset="77"/>
            </a:endParaRPr>
          </a:p>
        </p:txBody>
      </p:sp>
      <p:sp>
        <p:nvSpPr>
          <p:cNvPr id="3" name="Subtitle 2">
            <a:extLst>
              <a:ext uri="{FF2B5EF4-FFF2-40B4-BE49-F238E27FC236}">
                <a16:creationId xmlns:a16="http://schemas.microsoft.com/office/drawing/2014/main" id="{42142D91-0A5C-984D-93C4-E8835DEA1435}"/>
              </a:ext>
            </a:extLst>
          </p:cNvPr>
          <p:cNvSpPr>
            <a:spLocks noGrp="1"/>
          </p:cNvSpPr>
          <p:nvPr>
            <p:ph type="subTitle" idx="1"/>
          </p:nvPr>
        </p:nvSpPr>
        <p:spPr>
          <a:xfrm>
            <a:off x="1426154" y="5182611"/>
            <a:ext cx="2735482" cy="1150935"/>
          </a:xfrm>
        </p:spPr>
        <p:txBody>
          <a:bodyPr>
            <a:normAutofit/>
          </a:bodyPr>
          <a:lstStyle/>
          <a:p>
            <a:r>
              <a:rPr lang="en-US" sz="2000" dirty="0">
                <a:solidFill>
                  <a:schemeClr val="bg2">
                    <a:alpha val="56000"/>
                  </a:schemeClr>
                </a:solidFill>
              </a:rPr>
              <a:t>PRESENTATION BY MISS UNAL</a:t>
            </a:r>
          </a:p>
        </p:txBody>
      </p:sp>
    </p:spTree>
    <p:extLst>
      <p:ext uri="{BB962C8B-B14F-4D97-AF65-F5344CB8AC3E}">
        <p14:creationId xmlns:p14="http://schemas.microsoft.com/office/powerpoint/2010/main" val="345454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980793327"/>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74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15596D0-7A93-45AB-A289-2A2B141E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b="0" cap="none" spc="750" dirty="0" err="1">
                <a:solidFill>
                  <a:schemeClr val="bg1"/>
                </a:solidFill>
              </a:rPr>
              <a:t>Completethe</a:t>
            </a:r>
            <a:r>
              <a:rPr lang="en-US" sz="1800" b="0" cap="none" spc="750" dirty="0">
                <a:solidFill>
                  <a:schemeClr val="bg1"/>
                </a:solidFill>
              </a:rPr>
              <a:t> worksheets and then do 3 activities on </a:t>
            </a:r>
            <a:r>
              <a:rPr lang="en-US" sz="1800" b="0" cap="none" spc="750" dirty="0" err="1">
                <a:solidFill>
                  <a:schemeClr val="bg1"/>
                </a:solidFill>
              </a:rPr>
              <a:t>mathletics</a:t>
            </a:r>
            <a:r>
              <a:rPr lang="en-US" sz="1800" b="0" cap="none" spc="750" dirty="0">
                <a:solidFill>
                  <a:schemeClr val="bg1"/>
                </a:solidFill>
              </a:rPr>
              <a:t> or </a:t>
            </a:r>
            <a:r>
              <a:rPr lang="en-US" sz="1800" b="0" cap="none" spc="750" dirty="0" err="1">
                <a:solidFill>
                  <a:schemeClr val="bg1"/>
                </a:solidFill>
              </a:rPr>
              <a:t>studyladder</a:t>
            </a:r>
            <a:r>
              <a:rPr lang="en-US" sz="1800" b="0" cap="none" spc="750" dirty="0">
                <a:solidFill>
                  <a:schemeClr val="bg1"/>
                </a:solidFill>
              </a:rPr>
              <a:t>.</a:t>
            </a:r>
            <a:endParaRPr lang="en-US" sz="3200" b="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 A S S</a:t>
            </a:r>
          </a:p>
        </p:txBody>
      </p:sp>
      <p:pic>
        <p:nvPicPr>
          <p:cNvPr id="6" name="Picture 5" descr="Shape&#10;&#10;Description automatically generated with low confidence">
            <a:extLst>
              <a:ext uri="{FF2B5EF4-FFF2-40B4-BE49-F238E27FC236}">
                <a16:creationId xmlns:a16="http://schemas.microsoft.com/office/drawing/2014/main" id="{7BB8B8DE-F1F8-5F43-96E8-420255E6D64D}"/>
              </a:ext>
            </a:extLst>
          </p:cNvPr>
          <p:cNvPicPr>
            <a:picLocks noChangeAspect="1"/>
          </p:cNvPicPr>
          <p:nvPr/>
        </p:nvPicPr>
        <p:blipFill>
          <a:blip r:embed="rId2"/>
          <a:stretch>
            <a:fillRect/>
          </a:stretch>
        </p:blipFill>
        <p:spPr>
          <a:xfrm>
            <a:off x="4157600" y="1200023"/>
            <a:ext cx="3147409" cy="4448634"/>
          </a:xfrm>
          <a:prstGeom prst="rect">
            <a:avLst/>
          </a:prstGeom>
        </p:spPr>
      </p:pic>
      <p:pic>
        <p:nvPicPr>
          <p:cNvPr id="8" name="Picture 7" descr="Diagram&#10;&#10;Description automatically generated">
            <a:extLst>
              <a:ext uri="{FF2B5EF4-FFF2-40B4-BE49-F238E27FC236}">
                <a16:creationId xmlns:a16="http://schemas.microsoft.com/office/drawing/2014/main" id="{7A0FB490-D5B3-0248-81ED-C25FE97C4529}"/>
              </a:ext>
            </a:extLst>
          </p:cNvPr>
          <p:cNvPicPr>
            <a:picLocks noChangeAspect="1"/>
          </p:cNvPicPr>
          <p:nvPr/>
        </p:nvPicPr>
        <p:blipFill>
          <a:blip r:embed="rId3"/>
          <a:stretch>
            <a:fillRect/>
          </a:stretch>
        </p:blipFill>
        <p:spPr>
          <a:xfrm rot="5400000">
            <a:off x="8260974" y="1182682"/>
            <a:ext cx="3181533" cy="4496866"/>
          </a:xfrm>
          <a:prstGeom prst="rect">
            <a:avLst/>
          </a:prstGeom>
        </p:spPr>
      </p:pic>
    </p:spTree>
    <p:extLst>
      <p:ext uri="{BB962C8B-B14F-4D97-AF65-F5344CB8AC3E}">
        <p14:creationId xmlns:p14="http://schemas.microsoft.com/office/powerpoint/2010/main" val="1892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15593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a:t>
            </a:r>
            <a:r>
              <a:rPr lang="en-US" sz="2800" dirty="0"/>
              <a:t> </a:t>
            </a:r>
            <a:r>
              <a:rPr lang="en-US" sz="4000" dirty="0"/>
              <a:t>- geography</a:t>
            </a:r>
            <a:endParaRPr lang="en-US" sz="28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00F9AC-DC2A-8A4D-AEEB-50E53D154A45}"/>
              </a:ext>
            </a:extLst>
          </p:cNvPr>
          <p:cNvPicPr>
            <a:picLocks noChangeAspect="1"/>
          </p:cNvPicPr>
          <p:nvPr/>
        </p:nvPicPr>
        <p:blipFill>
          <a:blip r:embed="rId2"/>
          <a:stretch>
            <a:fillRect/>
          </a:stretch>
        </p:blipFill>
        <p:spPr>
          <a:xfrm rot="5400000">
            <a:off x="6415672" y="504367"/>
            <a:ext cx="4412269" cy="6243918"/>
          </a:xfrm>
          <a:prstGeom prst="rect">
            <a:avLst/>
          </a:prstGeom>
        </p:spPr>
      </p:pic>
      <p:sp>
        <p:nvSpPr>
          <p:cNvPr id="9" name="TextBox 8">
            <a:extLst>
              <a:ext uri="{FF2B5EF4-FFF2-40B4-BE49-F238E27FC236}">
                <a16:creationId xmlns:a16="http://schemas.microsoft.com/office/drawing/2014/main" id="{EEDD4DDE-F338-3A45-9516-5FA30F109C25}"/>
              </a:ext>
            </a:extLst>
          </p:cNvPr>
          <p:cNvSpPr txBox="1"/>
          <p:nvPr/>
        </p:nvSpPr>
        <p:spPr>
          <a:xfrm>
            <a:off x="845285" y="3602960"/>
            <a:ext cx="4498239" cy="1477328"/>
          </a:xfrm>
          <a:prstGeom prst="rect">
            <a:avLst/>
          </a:prstGeom>
          <a:solidFill>
            <a:schemeClr val="accent6">
              <a:lumMod val="60000"/>
              <a:lumOff val="40000"/>
            </a:schemeClr>
          </a:solidFill>
        </p:spPr>
        <p:txBody>
          <a:bodyPr wrap="square" rtlCol="0">
            <a:spAutoFit/>
          </a:bodyPr>
          <a:lstStyle/>
          <a:p>
            <a:pPr lvl="0" algn="ctr"/>
            <a:br>
              <a:rPr lang="en-US" dirty="0">
                <a:solidFill>
                  <a:schemeClr val="bg1"/>
                </a:solidFill>
                <a:hlinkClick r:id="rId3">
                  <a:extLst>
                    <a:ext uri="{A12FA001-AC4F-418D-AE19-62706E023703}">
                      <ahyp:hlinkClr xmlns:ahyp="http://schemas.microsoft.com/office/drawing/2018/hyperlinkcolor" val="tx"/>
                    </a:ext>
                  </a:extLst>
                </a:hlinkClick>
              </a:rPr>
            </a:br>
            <a:r>
              <a:rPr lang="en-US" dirty="0">
                <a:solidFill>
                  <a:schemeClr val="bg1"/>
                </a:solidFill>
                <a:hlinkClick r:id="rId4">
                  <a:extLst>
                    <a:ext uri="{A12FA001-AC4F-418D-AE19-62706E023703}">
                      <ahyp:hlinkClr xmlns:ahyp="http://schemas.microsoft.com/office/drawing/2018/hyperlinkcolor" val="tx"/>
                    </a:ext>
                  </a:extLst>
                </a:hlinkClick>
              </a:rPr>
              <a:t>http://inq.co/class/9wg</a:t>
            </a:r>
            <a:endParaRPr lang="en-US" dirty="0">
              <a:solidFill>
                <a:schemeClr val="bg1"/>
              </a:solidFill>
            </a:endParaRPr>
          </a:p>
          <a:p>
            <a:pPr lvl="0" algn="ctr"/>
            <a:endParaRPr lang="en-US" dirty="0">
              <a:solidFill>
                <a:schemeClr val="bg1"/>
              </a:solidFill>
            </a:endParaRPr>
          </a:p>
          <a:p>
            <a:pPr lvl="0" algn="ctr"/>
            <a:r>
              <a:rPr lang="en-US" dirty="0"/>
              <a:t>Code: 9484</a:t>
            </a:r>
          </a:p>
          <a:p>
            <a:pPr algn="ctr"/>
            <a:endParaRPr lang="en-US" dirty="0"/>
          </a:p>
        </p:txBody>
      </p:sp>
      <p:sp>
        <p:nvSpPr>
          <p:cNvPr id="12" name="TextBox 11">
            <a:extLst>
              <a:ext uri="{FF2B5EF4-FFF2-40B4-BE49-F238E27FC236}">
                <a16:creationId xmlns:a16="http://schemas.microsoft.com/office/drawing/2014/main" id="{A3ED9D33-9BEB-A647-A98E-6D3D8BF7461D}"/>
              </a:ext>
            </a:extLst>
          </p:cNvPr>
          <p:cNvSpPr txBox="1"/>
          <p:nvPr/>
        </p:nvSpPr>
        <p:spPr>
          <a:xfrm>
            <a:off x="845286" y="1792812"/>
            <a:ext cx="4498239" cy="1200329"/>
          </a:xfrm>
          <a:prstGeom prst="rect">
            <a:avLst/>
          </a:prstGeom>
          <a:solidFill>
            <a:schemeClr val="accent5">
              <a:lumMod val="75000"/>
            </a:schemeClr>
          </a:solidFill>
        </p:spPr>
        <p:txBody>
          <a:bodyPr wrap="square" rtlCol="0">
            <a:spAutoFit/>
          </a:bodyPr>
          <a:lstStyle/>
          <a:p>
            <a:r>
              <a:rPr lang="en-AU" dirty="0">
                <a:solidFill>
                  <a:schemeClr val="bg1"/>
                </a:solidFill>
              </a:rPr>
              <a:t>Watch and sing along to the  video ‘hot and cold’ and listen to the story ‘Big rain coming’ to complete the umbrella</a:t>
            </a:r>
          </a:p>
          <a:p>
            <a:endParaRPr lang="en-US" dirty="0"/>
          </a:p>
        </p:txBody>
      </p:sp>
    </p:spTree>
    <p:extLst>
      <p:ext uri="{BB962C8B-B14F-4D97-AF65-F5344CB8AC3E}">
        <p14:creationId xmlns:p14="http://schemas.microsoft.com/office/powerpoint/2010/main" val="324563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363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TUESDAY 3</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RD</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4</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45599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Activity Worksheet</a:t>
            </a:r>
          </a:p>
          <a:p>
            <a:pPr marL="0" indent="0" algn="ctr">
              <a:buNone/>
            </a:pPr>
            <a:r>
              <a:rPr lang="en-US" b="1" dirty="0"/>
              <a:t>Final</a:t>
            </a:r>
            <a:br>
              <a:rPr lang="en-US" b="1" dirty="0"/>
            </a:br>
            <a:r>
              <a:rPr lang="en-US" dirty="0"/>
              <a:t>Library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82876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676523" y="2557926"/>
            <a:ext cx="5007788" cy="3339128"/>
          </a:xfrm>
        </p:spPr>
        <p:txBody>
          <a:bodyPr>
            <a:normAutofit/>
          </a:bodyPr>
          <a:lstStyle/>
          <a:p>
            <a:pPr marL="0" indent="0">
              <a:lnSpc>
                <a:spcPct val="200000"/>
              </a:lnSpc>
              <a:buNone/>
            </a:pPr>
            <a:r>
              <a:rPr lang="en-US" dirty="0"/>
              <a:t>Complete the Look, Cover, Write, Check worksheet (in your booklet). </a:t>
            </a:r>
          </a:p>
          <a:p>
            <a:pPr marL="0" indent="0">
              <a:lnSpc>
                <a:spcPct val="200000"/>
              </a:lnSpc>
              <a:buNone/>
            </a:pPr>
            <a:r>
              <a:rPr lang="en-US" dirty="0"/>
              <a:t>Then complete your tricky word!</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 name="Picture 3">
            <a:extLst>
              <a:ext uri="{FF2B5EF4-FFF2-40B4-BE49-F238E27FC236}">
                <a16:creationId xmlns:a16="http://schemas.microsoft.com/office/drawing/2014/main" id="{97A42948-6737-C04D-9B7A-EDE0C4D30CB9}"/>
              </a:ext>
            </a:extLst>
          </p:cNvPr>
          <p:cNvPicPr>
            <a:picLocks noChangeAspect="1"/>
          </p:cNvPicPr>
          <p:nvPr/>
        </p:nvPicPr>
        <p:blipFill>
          <a:blip r:embed="rId3"/>
          <a:stretch>
            <a:fillRect/>
          </a:stretch>
        </p:blipFill>
        <p:spPr>
          <a:xfrm>
            <a:off x="7629525" y="1245163"/>
            <a:ext cx="3540414" cy="5010132"/>
          </a:xfrm>
          <a:prstGeom prst="rect">
            <a:avLst/>
          </a:prstGeom>
        </p:spPr>
      </p:pic>
    </p:spTree>
    <p:extLst>
      <p:ext uri="{BB962C8B-B14F-4D97-AF65-F5344CB8AC3E}">
        <p14:creationId xmlns:p14="http://schemas.microsoft.com/office/powerpoint/2010/main" val="286628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12image56764784">
            <a:extLst>
              <a:ext uri="{FF2B5EF4-FFF2-40B4-BE49-F238E27FC236}">
                <a16:creationId xmlns:a16="http://schemas.microsoft.com/office/drawing/2014/main" id="{818B44D9-1571-8648-A7E1-A32A1314F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50058" y="386064"/>
            <a:ext cx="4152673" cy="58765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13image56876976">
            <a:extLst>
              <a:ext uri="{FF2B5EF4-FFF2-40B4-BE49-F238E27FC236}">
                <a16:creationId xmlns:a16="http://schemas.microsoft.com/office/drawing/2014/main" id="{07B19051-BE46-DD4C-AF1E-0FE2E7C4B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78063" y="86739"/>
            <a:ext cx="4400548" cy="6227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45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904438" cy="3987119"/>
          </a:xfrm>
        </p:spPr>
        <p:txBody>
          <a:bodyPr>
            <a:normAutofit/>
          </a:bodyPr>
          <a:lstStyle/>
          <a:p>
            <a:pPr marL="0" indent="0">
              <a:lnSpc>
                <a:spcPct val="200000"/>
              </a:lnSpc>
              <a:buNone/>
            </a:pPr>
            <a:r>
              <a:rPr lang="en-US" dirty="0"/>
              <a:t>Read or get an adult to read ”Lost”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2660" y="4877749"/>
            <a:ext cx="1485441" cy="1253172"/>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page14image56870944">
            <a:extLst>
              <a:ext uri="{FF2B5EF4-FFF2-40B4-BE49-F238E27FC236}">
                <a16:creationId xmlns:a16="http://schemas.microsoft.com/office/drawing/2014/main" id="{9C7927DE-7CC3-D847-B265-DBB1AE608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613594" y="780783"/>
            <a:ext cx="4376102" cy="619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2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MONDAY 2</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ND</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4</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342650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06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68079" y="1114997"/>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591327" y="511594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309415"/>
            <a:ext cx="4710607" cy="3354167"/>
          </a:xfrm>
        </p:spPr>
        <p:txBody>
          <a:bodyPr anchor="ctr">
            <a:normAutofit/>
          </a:bodyPr>
          <a:lstStyle/>
          <a:p>
            <a:pPr marL="0" indent="0">
              <a:lnSpc>
                <a:spcPct val="200000"/>
              </a:lnSpc>
              <a:buNone/>
            </a:pPr>
            <a:r>
              <a:rPr lang="en-US" sz="2000" dirty="0">
                <a:solidFill>
                  <a:schemeClr val="bg1"/>
                </a:solidFill>
              </a:rPr>
              <a:t>Writing – who does this bag belong to?</a:t>
            </a:r>
          </a:p>
          <a:p>
            <a:pPr marL="0" indent="0">
              <a:lnSpc>
                <a:spcPct val="200000"/>
              </a:lnSpc>
              <a:buNone/>
            </a:pPr>
            <a:r>
              <a:rPr lang="en-US" sz="2000" dirty="0">
                <a:solidFill>
                  <a:schemeClr val="bg1"/>
                </a:solidFill>
              </a:rPr>
              <a:t>Look at the questions in your learning pack guide. </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 name="Picture 5">
            <a:extLst>
              <a:ext uri="{FF2B5EF4-FFF2-40B4-BE49-F238E27FC236}">
                <a16:creationId xmlns:a16="http://schemas.microsoft.com/office/drawing/2014/main" id="{3C38FE5D-1174-6548-AD52-2544D4BFC665}"/>
              </a:ext>
            </a:extLst>
          </p:cNvPr>
          <p:cNvPicPr>
            <a:picLocks noChangeAspect="1"/>
          </p:cNvPicPr>
          <p:nvPr/>
        </p:nvPicPr>
        <p:blipFill rotWithShape="1">
          <a:blip r:embed="rId5"/>
          <a:srcRect t="39731"/>
          <a:stretch/>
        </p:blipFill>
        <p:spPr>
          <a:xfrm>
            <a:off x="6339454" y="3200399"/>
            <a:ext cx="3715302" cy="3163397"/>
          </a:xfrm>
          <a:prstGeom prst="rect">
            <a:avLst/>
          </a:prstGeom>
        </p:spPr>
      </p:pic>
      <p:pic>
        <p:nvPicPr>
          <p:cNvPr id="9" name="Picture 8">
            <a:extLst>
              <a:ext uri="{FF2B5EF4-FFF2-40B4-BE49-F238E27FC236}">
                <a16:creationId xmlns:a16="http://schemas.microsoft.com/office/drawing/2014/main" id="{4C5AC514-C947-F748-A991-B7111B8BD335}"/>
              </a:ext>
            </a:extLst>
          </p:cNvPr>
          <p:cNvPicPr>
            <a:picLocks noChangeAspect="1"/>
          </p:cNvPicPr>
          <p:nvPr/>
        </p:nvPicPr>
        <p:blipFill>
          <a:blip r:embed="rId6"/>
          <a:stretch>
            <a:fillRect/>
          </a:stretch>
        </p:blipFill>
        <p:spPr>
          <a:xfrm>
            <a:off x="6853414" y="1294430"/>
            <a:ext cx="2466548" cy="1905969"/>
          </a:xfrm>
          <a:prstGeom prst="rect">
            <a:avLst/>
          </a:prstGeom>
        </p:spPr>
      </p:pic>
    </p:spTree>
    <p:extLst>
      <p:ext uri="{BB962C8B-B14F-4D97-AF65-F5344CB8AC3E}">
        <p14:creationId xmlns:p14="http://schemas.microsoft.com/office/powerpoint/2010/main" val="72868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CDB6D-3DDB-5F49-ADAD-4C35511E50D0}"/>
              </a:ext>
            </a:extLst>
          </p:cNvPr>
          <p:cNvPicPr>
            <a:picLocks noChangeAspect="1"/>
          </p:cNvPicPr>
          <p:nvPr/>
        </p:nvPicPr>
        <p:blipFill>
          <a:blip r:embed="rId2"/>
          <a:stretch>
            <a:fillRect/>
          </a:stretch>
        </p:blipFill>
        <p:spPr>
          <a:xfrm>
            <a:off x="0" y="0"/>
            <a:ext cx="5669280" cy="6858000"/>
          </a:xfrm>
          <a:prstGeom prst="rect">
            <a:avLst/>
          </a:prstGeom>
        </p:spPr>
      </p:pic>
      <p:pic>
        <p:nvPicPr>
          <p:cNvPr id="5" name="Picture 4">
            <a:extLst>
              <a:ext uri="{FF2B5EF4-FFF2-40B4-BE49-F238E27FC236}">
                <a16:creationId xmlns:a16="http://schemas.microsoft.com/office/drawing/2014/main" id="{AC5B4762-BDEA-8E4D-81D7-3BFB0DCA55D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1010800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9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1B49-1449-C746-8C9B-CE93BB912F67}"/>
              </a:ext>
            </a:extLst>
          </p:cNvPr>
          <p:cNvPicPr>
            <a:picLocks noChangeAspect="1"/>
          </p:cNvPicPr>
          <p:nvPr/>
        </p:nvPicPr>
        <p:blipFill>
          <a:blip r:embed="rId2"/>
          <a:stretch>
            <a:fillRect/>
          </a:stretch>
        </p:blipFill>
        <p:spPr>
          <a:xfrm>
            <a:off x="-21771" y="-21771"/>
            <a:ext cx="4088280" cy="6879771"/>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dirty="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E1DAADE6-2FDA-5645-8A23-6E5951C3B2A7}"/>
              </a:ext>
            </a:extLst>
          </p:cNvPr>
          <p:cNvSpPr txBox="1">
            <a:spLocks/>
          </p:cNvSpPr>
          <p:nvPr/>
        </p:nvSpPr>
        <p:spPr>
          <a:xfrm>
            <a:off x="764275" y="457199"/>
            <a:ext cx="2838733" cy="1549021"/>
          </a:xfrm>
          <a:prstGeom prst="rect">
            <a:avLst/>
          </a:prstGeom>
        </p:spPr>
        <p:txBody>
          <a:bodyPr vert="horz" lIns="0" tIns="0" rIns="0" bIns="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b="1" cap="all" spc="600" dirty="0">
                <a:solidFill>
                  <a:schemeClr val="bg1"/>
                </a:solidFill>
              </a:rPr>
              <a:t>M o n e y</a:t>
            </a:r>
          </a:p>
        </p:txBody>
      </p:sp>
    </p:spTree>
    <p:extLst>
      <p:ext uri="{BB962C8B-B14F-4D97-AF65-F5344CB8AC3E}">
        <p14:creationId xmlns:p14="http://schemas.microsoft.com/office/powerpoint/2010/main" val="3706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E9D82-9138-8B4D-810A-D37C1C9C5F54}"/>
              </a:ext>
            </a:extLst>
          </p:cNvPr>
          <p:cNvPicPr>
            <a:picLocks noChangeAspect="1"/>
          </p:cNvPicPr>
          <p:nvPr/>
        </p:nvPicPr>
        <p:blipFill>
          <a:blip r:embed="rId2"/>
          <a:stretch>
            <a:fillRect/>
          </a:stretch>
        </p:blipFill>
        <p:spPr>
          <a:xfrm>
            <a:off x="-21771" y="-21771"/>
            <a:ext cx="4185624" cy="6879772"/>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3236720" cy="393738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400" spc="750" dirty="0">
                <a:solidFill>
                  <a:schemeClr val="bg1"/>
                </a:solidFill>
              </a:rPr>
              <a:t>watch the video of </a:t>
            </a:r>
            <a:r>
              <a:rPr lang="en-US" sz="1400" spc="750" dirty="0" err="1">
                <a:solidFill>
                  <a:schemeClr val="bg1"/>
                </a:solidFill>
              </a:rPr>
              <a:t>Ms</a:t>
            </a:r>
            <a:r>
              <a:rPr lang="en-US" sz="1400" spc="750" dirty="0">
                <a:solidFill>
                  <a:schemeClr val="bg1"/>
                </a:solidFill>
              </a:rPr>
              <a:t> Holdsworth to help guide you through this task. (video on dojo)</a:t>
            </a:r>
            <a:br>
              <a:rPr lang="en-US" sz="1400" spc="750" dirty="0">
                <a:solidFill>
                  <a:schemeClr val="bg1"/>
                </a:solidFill>
              </a:rPr>
            </a:br>
            <a:r>
              <a:rPr lang="en-US" sz="1400" spc="750" dirty="0">
                <a:solidFill>
                  <a:schemeClr val="bg1"/>
                </a:solidFill>
              </a:rPr>
              <a:t>Then complete 3 activities on </a:t>
            </a:r>
            <a:r>
              <a:rPr lang="en-US" sz="1400" spc="750" dirty="0" err="1">
                <a:solidFill>
                  <a:schemeClr val="bg1"/>
                </a:solidFill>
              </a:rPr>
              <a:t>studyladder</a:t>
            </a:r>
            <a:r>
              <a:rPr lang="en-US" sz="1400" spc="750" dirty="0">
                <a:solidFill>
                  <a:schemeClr val="bg1"/>
                </a:solidFill>
              </a:rPr>
              <a:t> or </a:t>
            </a:r>
            <a:r>
              <a:rPr lang="en-US" sz="1400" spc="750" dirty="0" err="1">
                <a:solidFill>
                  <a:schemeClr val="bg1"/>
                </a:solidFill>
              </a:rPr>
              <a:t>mathletic</a:t>
            </a:r>
            <a:r>
              <a:rPr lang="en-US" sz="1400" spc="750" dirty="0">
                <a:solidFill>
                  <a:schemeClr val="bg1"/>
                </a:solidFill>
              </a:rPr>
              <a:t>.</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 o n e y</a:t>
            </a:r>
          </a:p>
        </p:txBody>
      </p:sp>
      <p:pic>
        <p:nvPicPr>
          <p:cNvPr id="5" name="Picture 4">
            <a:extLst>
              <a:ext uri="{FF2B5EF4-FFF2-40B4-BE49-F238E27FC236}">
                <a16:creationId xmlns:a16="http://schemas.microsoft.com/office/drawing/2014/main" id="{58F7D702-9A72-C34E-A11E-5DA4A2A36288}"/>
              </a:ext>
            </a:extLst>
          </p:cNvPr>
          <p:cNvPicPr>
            <a:picLocks noChangeAspect="1"/>
          </p:cNvPicPr>
          <p:nvPr/>
        </p:nvPicPr>
        <p:blipFill>
          <a:blip r:embed="rId3"/>
          <a:stretch>
            <a:fillRect/>
          </a:stretch>
        </p:blipFill>
        <p:spPr>
          <a:xfrm rot="10800000">
            <a:off x="4163853" y="701169"/>
            <a:ext cx="3473119" cy="4914901"/>
          </a:xfrm>
          <a:prstGeom prst="rect">
            <a:avLst/>
          </a:prstGeom>
        </p:spPr>
      </p:pic>
      <p:pic>
        <p:nvPicPr>
          <p:cNvPr id="7" name="Picture 6">
            <a:extLst>
              <a:ext uri="{FF2B5EF4-FFF2-40B4-BE49-F238E27FC236}">
                <a16:creationId xmlns:a16="http://schemas.microsoft.com/office/drawing/2014/main" id="{8CB53327-E0E4-964E-A533-B07331FB86D3}"/>
              </a:ext>
            </a:extLst>
          </p:cNvPr>
          <p:cNvPicPr>
            <a:picLocks noChangeAspect="1"/>
          </p:cNvPicPr>
          <p:nvPr/>
        </p:nvPicPr>
        <p:blipFill>
          <a:blip r:embed="rId4"/>
          <a:stretch>
            <a:fillRect/>
          </a:stretch>
        </p:blipFill>
        <p:spPr>
          <a:xfrm rot="5400000">
            <a:off x="8172742" y="803564"/>
            <a:ext cx="3328404" cy="4710112"/>
          </a:xfrm>
          <a:prstGeom prst="rect">
            <a:avLst/>
          </a:prstGeom>
        </p:spPr>
      </p:pic>
    </p:spTree>
    <p:extLst>
      <p:ext uri="{BB962C8B-B14F-4D97-AF65-F5344CB8AC3E}">
        <p14:creationId xmlns:p14="http://schemas.microsoft.com/office/powerpoint/2010/main" val="383588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FC5A9-D955-B947-AA96-FE23549E7878}"/>
              </a:ext>
            </a:extLst>
          </p:cNvPr>
          <p:cNvPicPr>
            <a:picLocks noChangeAspect="1"/>
          </p:cNvPicPr>
          <p:nvPr/>
        </p:nvPicPr>
        <p:blipFill>
          <a:blip r:embed="rId2"/>
          <a:stretch>
            <a:fillRect/>
          </a:stretch>
        </p:blipFill>
        <p:spPr>
          <a:xfrm rot="16200000">
            <a:off x="5298627" y="-26913"/>
            <a:ext cx="1594747"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93336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library</a:t>
            </a:r>
            <a:endParaRPr lang="en-US" sz="2800" dirty="0"/>
          </a:p>
        </p:txBody>
      </p:sp>
      <p:graphicFrame>
        <p:nvGraphicFramePr>
          <p:cNvPr id="5" name="Content Placeholder 2">
            <a:extLst>
              <a:ext uri="{FF2B5EF4-FFF2-40B4-BE49-F238E27FC236}">
                <a16:creationId xmlns:a16="http://schemas.microsoft.com/office/drawing/2014/main" id="{5733017B-5486-48BB-A6B9-89AFF5206678}"/>
              </a:ext>
            </a:extLst>
          </p:cNvPr>
          <p:cNvGraphicFramePr>
            <a:graphicFrameLocks noGrp="1"/>
          </p:cNvGraphicFramePr>
          <p:nvPr>
            <p:ph idx="1"/>
          </p:nvPr>
        </p:nvGraphicFramePr>
        <p:xfrm>
          <a:off x="845285" y="1463216"/>
          <a:ext cx="9468296" cy="4597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68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4" name="Picture 3">
            <a:extLst>
              <a:ext uri="{FF2B5EF4-FFF2-40B4-BE49-F238E27FC236}">
                <a16:creationId xmlns:a16="http://schemas.microsoft.com/office/drawing/2014/main" id="{52CA46F8-9B3C-D745-8857-982F0490D590}"/>
              </a:ext>
            </a:extLst>
          </p:cNvPr>
          <p:cNvPicPr>
            <a:picLocks noChangeAspect="1"/>
          </p:cNvPicPr>
          <p:nvPr/>
        </p:nvPicPr>
        <p:blipFill>
          <a:blip r:embed="rId3"/>
          <a:stretch>
            <a:fillRect/>
          </a:stretch>
        </p:blipFill>
        <p:spPr>
          <a:xfrm rot="16200000">
            <a:off x="5298627" y="-26913"/>
            <a:ext cx="1594747" cy="12192001"/>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
        <p:nvSpPr>
          <p:cNvPr id="6" name="TextBox 5">
            <a:extLst>
              <a:ext uri="{FF2B5EF4-FFF2-40B4-BE49-F238E27FC236}">
                <a16:creationId xmlns:a16="http://schemas.microsoft.com/office/drawing/2014/main" id="{38EB7199-3D58-4A45-9FC1-E150D05911A2}"/>
              </a:ext>
            </a:extLst>
          </p:cNvPr>
          <p:cNvSpPr txBox="1"/>
          <p:nvPr/>
        </p:nvSpPr>
        <p:spPr>
          <a:xfrm>
            <a:off x="-1" y="-17780"/>
            <a:ext cx="4068661" cy="688424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897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0070C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WEDNESDAY 4</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4</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721048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p>
          <a:p>
            <a:pPr marL="0" indent="0" algn="ctr">
              <a:buNone/>
            </a:pPr>
            <a:r>
              <a:rPr lang="en-US" dirty="0"/>
              <a:t>Task 4 - Handwriting</a:t>
            </a:r>
            <a:br>
              <a:rPr lang="en-US" dirty="0"/>
            </a:br>
            <a:r>
              <a:rPr lang="en-US" b="1" dirty="0"/>
              <a:t>Middle </a:t>
            </a:r>
            <a:br>
              <a:rPr lang="en-US" b="1" dirty="0"/>
            </a:br>
            <a:r>
              <a:rPr lang="en-US" dirty="0"/>
              <a:t>Task 1 – </a:t>
            </a:r>
            <a:r>
              <a:rPr lang="en-US" dirty="0" err="1"/>
              <a:t>Maths</a:t>
            </a:r>
            <a:r>
              <a:rPr lang="en-US" dirty="0"/>
              <a:t> Grid</a:t>
            </a:r>
            <a:br>
              <a:rPr lang="en-US" dirty="0"/>
            </a:br>
            <a:r>
              <a:rPr lang="en-US" dirty="0"/>
              <a:t>Task 2 – Fractions Worksheet</a:t>
            </a:r>
          </a:p>
          <a:p>
            <a:pPr marL="0" indent="0" algn="ctr">
              <a:buNone/>
            </a:pPr>
            <a:r>
              <a:rPr lang="en-US" dirty="0"/>
              <a:t>Task 3 – Fitness </a:t>
            </a:r>
          </a:p>
          <a:p>
            <a:pPr marL="0" indent="0" algn="ctr">
              <a:buNone/>
            </a:pPr>
            <a:r>
              <a:rPr lang="en-US" b="1" dirty="0"/>
              <a:t>Final</a:t>
            </a:r>
            <a:br>
              <a:rPr lang="en-US" b="1" dirty="0"/>
            </a:br>
            <a:r>
              <a:rPr lang="en-US" dirty="0"/>
              <a:t>Science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78273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b="1" dirty="0"/>
              <a:t>Task 1 - </a:t>
            </a:r>
            <a:r>
              <a:rPr lang="en-US" dirty="0"/>
              <a:t>spelling</a:t>
            </a:r>
            <a:br>
              <a:rPr lang="en-US" b="1" dirty="0"/>
            </a:br>
            <a:r>
              <a:rPr lang="en-US" b="1" dirty="0"/>
              <a:t>Task 2 - </a:t>
            </a:r>
            <a:r>
              <a:rPr lang="en-US" dirty="0"/>
              <a:t>reading</a:t>
            </a:r>
            <a:br>
              <a:rPr lang="en-US" b="1" dirty="0"/>
            </a:br>
            <a:r>
              <a:rPr lang="en-US" dirty="0">
                <a:solidFill>
                  <a:schemeClr val="accent1">
                    <a:lumMod val="75000"/>
                  </a:schemeClr>
                </a:solidFill>
              </a:rPr>
              <a:t>Crunch n’ sip</a:t>
            </a:r>
            <a:br>
              <a:rPr lang="en-US" dirty="0"/>
            </a:br>
            <a:r>
              <a:rPr lang="en-US" b="1" dirty="0"/>
              <a:t>Task 3 - w</a:t>
            </a:r>
            <a:r>
              <a:rPr lang="en-US" dirty="0"/>
              <a:t>riting </a:t>
            </a:r>
            <a:br>
              <a:rPr lang="en-US" dirty="0"/>
            </a:br>
            <a:r>
              <a:rPr lang="en-US" b="1" dirty="0"/>
              <a:t>Task 4 - </a:t>
            </a:r>
            <a:r>
              <a:rPr lang="en-US" dirty="0"/>
              <a:t>handwriting</a:t>
            </a:r>
          </a:p>
          <a:p>
            <a:pPr marL="0" indent="0" algn="ctr">
              <a:buNone/>
            </a:pPr>
            <a:r>
              <a:rPr lang="en-US" b="1" dirty="0"/>
              <a:t>Middle </a:t>
            </a:r>
            <a:br>
              <a:rPr lang="en-US" b="1" dirty="0"/>
            </a:br>
            <a:r>
              <a:rPr lang="en-US" b="1" dirty="0"/>
              <a:t>Task 1 - </a:t>
            </a:r>
            <a:r>
              <a:rPr lang="en-US" dirty="0" err="1"/>
              <a:t>Maths</a:t>
            </a:r>
            <a:r>
              <a:rPr lang="en-US" dirty="0"/>
              <a:t> Grid</a:t>
            </a:r>
            <a:br>
              <a:rPr lang="en-US" dirty="0"/>
            </a:br>
            <a:r>
              <a:rPr lang="en-US" b="1" dirty="0"/>
              <a:t>Task 2 - </a:t>
            </a:r>
            <a:r>
              <a:rPr lang="en-US" dirty="0"/>
              <a:t>Fractions Worksheet</a:t>
            </a:r>
          </a:p>
          <a:p>
            <a:pPr marL="0" indent="0" algn="ctr">
              <a:buNone/>
            </a:pPr>
            <a:r>
              <a:rPr lang="en-US" b="1" dirty="0"/>
              <a:t>Final</a:t>
            </a:r>
            <a:br>
              <a:rPr lang="en-US" b="1" dirty="0"/>
            </a:br>
            <a:r>
              <a:rPr lang="en-US" dirty="0"/>
              <a:t>Geography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6699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394800" y="2557925"/>
            <a:ext cx="5007788" cy="3339128"/>
          </a:xfrm>
        </p:spPr>
        <p:txBody>
          <a:bodyPr>
            <a:normAutofit fontScale="92500" lnSpcReduction="10000"/>
          </a:bodyPr>
          <a:lstStyle/>
          <a:p>
            <a:pPr marL="0" indent="0">
              <a:lnSpc>
                <a:spcPct val="200000"/>
              </a:lnSpc>
              <a:buNone/>
            </a:pPr>
            <a:r>
              <a:rPr lang="en-US" dirty="0"/>
              <a:t>Write down your spelling words and  dot, dash, dive them on a piece of paper..</a:t>
            </a:r>
          </a:p>
          <a:p>
            <a:pPr marL="0" indent="0">
              <a:lnSpc>
                <a:spcPct val="200000"/>
              </a:lnSpc>
              <a:buNone/>
            </a:pPr>
            <a:r>
              <a:rPr lang="en-US" dirty="0"/>
              <a:t>Video will be posted on dojo with surprise teacher for help!</a:t>
            </a:r>
            <a:br>
              <a:rPr lang="en-US" dirty="0"/>
            </a:br>
            <a:r>
              <a:rPr lang="en-US" dirty="0"/>
              <a:t>Complete spelling tasks.</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 name="Picture 3">
            <a:extLst>
              <a:ext uri="{FF2B5EF4-FFF2-40B4-BE49-F238E27FC236}">
                <a16:creationId xmlns:a16="http://schemas.microsoft.com/office/drawing/2014/main" id="{C88B3F4E-8485-D44F-9AF4-06AE50140C11}"/>
              </a:ext>
            </a:extLst>
          </p:cNvPr>
          <p:cNvPicPr>
            <a:picLocks noChangeAspect="1"/>
          </p:cNvPicPr>
          <p:nvPr/>
        </p:nvPicPr>
        <p:blipFill>
          <a:blip r:embed="rId3"/>
          <a:stretch>
            <a:fillRect/>
          </a:stretch>
        </p:blipFill>
        <p:spPr>
          <a:xfrm rot="5400000">
            <a:off x="7090215" y="375434"/>
            <a:ext cx="4078653" cy="5771809"/>
          </a:xfrm>
          <a:prstGeom prst="rect">
            <a:avLst/>
          </a:prstGeom>
        </p:spPr>
      </p:pic>
      <p:pic>
        <p:nvPicPr>
          <p:cNvPr id="9" name="Picture 8">
            <a:extLst>
              <a:ext uri="{FF2B5EF4-FFF2-40B4-BE49-F238E27FC236}">
                <a16:creationId xmlns:a16="http://schemas.microsoft.com/office/drawing/2014/main" id="{5023DBBA-F5C8-4E48-8F4F-9EA29910A299}"/>
              </a:ext>
            </a:extLst>
          </p:cNvPr>
          <p:cNvPicPr>
            <a:picLocks noChangeAspect="1"/>
          </p:cNvPicPr>
          <p:nvPr/>
        </p:nvPicPr>
        <p:blipFill>
          <a:blip r:embed="rId4"/>
          <a:stretch>
            <a:fillRect/>
          </a:stretch>
        </p:blipFill>
        <p:spPr>
          <a:xfrm>
            <a:off x="8097950" y="3211388"/>
            <a:ext cx="2252136" cy="3187057"/>
          </a:xfrm>
          <a:prstGeom prst="rect">
            <a:avLst/>
          </a:prstGeom>
        </p:spPr>
      </p:pic>
    </p:spTree>
    <p:extLst>
      <p:ext uri="{BB962C8B-B14F-4D97-AF65-F5344CB8AC3E}">
        <p14:creationId xmlns:p14="http://schemas.microsoft.com/office/powerpoint/2010/main" val="65826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117260" cy="3987119"/>
          </a:xfrm>
        </p:spPr>
        <p:txBody>
          <a:bodyPr>
            <a:normAutofit/>
          </a:bodyPr>
          <a:lstStyle/>
          <a:p>
            <a:pPr marL="0" indent="0">
              <a:lnSpc>
                <a:spcPct val="200000"/>
              </a:lnSpc>
              <a:buNone/>
            </a:pPr>
            <a:r>
              <a:rPr lang="en-US" dirty="0"/>
              <a:t>Read or get an adult to read ”Going Fishing”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189427-8B1F-C04C-8AF1-E2E4899005F3}"/>
              </a:ext>
            </a:extLst>
          </p:cNvPr>
          <p:cNvPicPr>
            <a:picLocks noChangeAspect="1"/>
          </p:cNvPicPr>
          <p:nvPr/>
        </p:nvPicPr>
        <p:blipFill>
          <a:blip r:embed="rId5"/>
          <a:stretch>
            <a:fillRect/>
          </a:stretch>
        </p:blipFill>
        <p:spPr>
          <a:xfrm rot="5400000">
            <a:off x="6346830" y="440987"/>
            <a:ext cx="4187725" cy="5926160"/>
          </a:xfrm>
          <a:prstGeom prst="rect">
            <a:avLst/>
          </a:prstGeom>
        </p:spPr>
      </p:pic>
    </p:spTree>
    <p:extLst>
      <p:ext uri="{BB962C8B-B14F-4D97-AF65-F5344CB8AC3E}">
        <p14:creationId xmlns:p14="http://schemas.microsoft.com/office/powerpoint/2010/main" val="124689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212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68079" y="1114997"/>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591327" y="511594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309415"/>
            <a:ext cx="4710607" cy="4090814"/>
          </a:xfrm>
        </p:spPr>
        <p:txBody>
          <a:bodyPr anchor="ctr">
            <a:normAutofit/>
          </a:bodyPr>
          <a:lstStyle/>
          <a:p>
            <a:pPr marL="0" indent="0">
              <a:lnSpc>
                <a:spcPct val="200000"/>
              </a:lnSpc>
              <a:buNone/>
            </a:pPr>
            <a:r>
              <a:rPr lang="en-US" sz="2000" dirty="0">
                <a:solidFill>
                  <a:schemeClr val="bg1"/>
                </a:solidFill>
              </a:rPr>
              <a:t>Writing – have a think about what your </a:t>
            </a:r>
            <a:r>
              <a:rPr lang="en-US" sz="2000" dirty="0" err="1">
                <a:solidFill>
                  <a:schemeClr val="bg1"/>
                </a:solidFill>
              </a:rPr>
              <a:t>favourite</a:t>
            </a:r>
            <a:r>
              <a:rPr lang="en-US" sz="2000" dirty="0">
                <a:solidFill>
                  <a:schemeClr val="bg1"/>
                </a:solidFill>
              </a:rPr>
              <a:t> sport is at the Olympics. E.g. running, swimming. Skateboarding. On a piece of paper, write a procedural text of ‘how to win gold in my </a:t>
            </a:r>
            <a:r>
              <a:rPr lang="en-US" sz="2000" dirty="0" err="1">
                <a:solidFill>
                  <a:schemeClr val="bg1"/>
                </a:solidFill>
              </a:rPr>
              <a:t>favourite</a:t>
            </a:r>
            <a:r>
              <a:rPr lang="en-US" sz="2000" dirty="0">
                <a:solidFill>
                  <a:schemeClr val="bg1"/>
                </a:solidFill>
              </a:rPr>
              <a:t> sport’. Be creative! Tell us what YOU would do to win a gold medal.</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 name="Picture 5">
            <a:extLst>
              <a:ext uri="{FF2B5EF4-FFF2-40B4-BE49-F238E27FC236}">
                <a16:creationId xmlns:a16="http://schemas.microsoft.com/office/drawing/2014/main" id="{3C38FE5D-1174-6548-AD52-2544D4BFC665}"/>
              </a:ext>
            </a:extLst>
          </p:cNvPr>
          <p:cNvPicPr>
            <a:picLocks noChangeAspect="1"/>
          </p:cNvPicPr>
          <p:nvPr/>
        </p:nvPicPr>
        <p:blipFill rotWithShape="1">
          <a:blip r:embed="rId5"/>
          <a:srcRect t="39731"/>
          <a:stretch/>
        </p:blipFill>
        <p:spPr>
          <a:xfrm>
            <a:off x="6339454" y="1380641"/>
            <a:ext cx="5852546" cy="498315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9" name="Ink 28">
                <a:extLst>
                  <a:ext uri="{FF2B5EF4-FFF2-40B4-BE49-F238E27FC236}">
                    <a16:creationId xmlns:a16="http://schemas.microsoft.com/office/drawing/2014/main" id="{A964126B-3C2D-A644-8DBC-CDB7FF3FABF3}"/>
                  </a:ext>
                </a:extLst>
              </p14:cNvPr>
              <p14:cNvContentPartPr/>
              <p14:nvPr/>
            </p14:nvContentPartPr>
            <p14:xfrm>
              <a:off x="6978713" y="1020487"/>
              <a:ext cx="311400" cy="619200"/>
            </p14:xfrm>
          </p:contentPart>
        </mc:Choice>
        <mc:Fallback xmlns="">
          <p:pic>
            <p:nvPicPr>
              <p:cNvPr id="29" name="Ink 28">
                <a:extLst>
                  <a:ext uri="{FF2B5EF4-FFF2-40B4-BE49-F238E27FC236}">
                    <a16:creationId xmlns:a16="http://schemas.microsoft.com/office/drawing/2014/main" id="{A964126B-3C2D-A644-8DBC-CDB7FF3FABF3}"/>
                  </a:ext>
                </a:extLst>
              </p:cNvPr>
              <p:cNvPicPr/>
              <p:nvPr/>
            </p:nvPicPr>
            <p:blipFill>
              <a:blip r:embed="rId7"/>
              <a:stretch>
                <a:fillRect/>
              </a:stretch>
            </p:blipFill>
            <p:spPr>
              <a:xfrm>
                <a:off x="6948113" y="989887"/>
                <a:ext cx="372600" cy="68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35" name="Ink 34">
                <a:extLst>
                  <a:ext uri="{FF2B5EF4-FFF2-40B4-BE49-F238E27FC236}">
                    <a16:creationId xmlns:a16="http://schemas.microsoft.com/office/drawing/2014/main" id="{FA5FF365-7036-1041-BFBA-0097CCE9E0A8}"/>
                  </a:ext>
                </a:extLst>
              </p14:cNvPr>
              <p14:cNvContentPartPr/>
              <p14:nvPr/>
            </p14:nvContentPartPr>
            <p14:xfrm>
              <a:off x="7269593" y="1265287"/>
              <a:ext cx="267840" cy="575280"/>
            </p14:xfrm>
          </p:contentPart>
        </mc:Choice>
        <mc:Fallback xmlns="">
          <p:pic>
            <p:nvPicPr>
              <p:cNvPr id="35" name="Ink 34">
                <a:extLst>
                  <a:ext uri="{FF2B5EF4-FFF2-40B4-BE49-F238E27FC236}">
                    <a16:creationId xmlns:a16="http://schemas.microsoft.com/office/drawing/2014/main" id="{FA5FF365-7036-1041-BFBA-0097CCE9E0A8}"/>
                  </a:ext>
                </a:extLst>
              </p:cNvPr>
              <p:cNvPicPr/>
              <p:nvPr/>
            </p:nvPicPr>
            <p:blipFill>
              <a:blip r:embed="rId9"/>
              <a:stretch>
                <a:fillRect/>
              </a:stretch>
            </p:blipFill>
            <p:spPr>
              <a:xfrm>
                <a:off x="7238993" y="1234327"/>
                <a:ext cx="329400" cy="636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4112" name="Ink 4111">
                <a:extLst>
                  <a:ext uri="{FF2B5EF4-FFF2-40B4-BE49-F238E27FC236}">
                    <a16:creationId xmlns:a16="http://schemas.microsoft.com/office/drawing/2014/main" id="{5BB875BC-208B-D946-94FD-3D2C0CDAB5D5}"/>
                  </a:ext>
                </a:extLst>
              </p14:cNvPr>
              <p14:cNvContentPartPr/>
              <p14:nvPr/>
            </p14:nvContentPartPr>
            <p14:xfrm>
              <a:off x="6989153" y="1519087"/>
              <a:ext cx="245160" cy="357480"/>
            </p14:xfrm>
          </p:contentPart>
        </mc:Choice>
        <mc:Fallback xmlns="">
          <p:pic>
            <p:nvPicPr>
              <p:cNvPr id="4112" name="Ink 4111">
                <a:extLst>
                  <a:ext uri="{FF2B5EF4-FFF2-40B4-BE49-F238E27FC236}">
                    <a16:creationId xmlns:a16="http://schemas.microsoft.com/office/drawing/2014/main" id="{5BB875BC-208B-D946-94FD-3D2C0CDAB5D5}"/>
                  </a:ext>
                </a:extLst>
              </p:cNvPr>
              <p:cNvPicPr/>
              <p:nvPr/>
            </p:nvPicPr>
            <p:blipFill>
              <a:blip r:embed="rId11"/>
              <a:stretch>
                <a:fillRect/>
              </a:stretch>
            </p:blipFill>
            <p:spPr>
              <a:xfrm>
                <a:off x="6958193" y="1488487"/>
                <a:ext cx="306360" cy="418680"/>
              </a:xfrm>
              <a:prstGeom prst="rect">
                <a:avLst/>
              </a:prstGeom>
            </p:spPr>
          </p:pic>
        </mc:Fallback>
      </mc:AlternateContent>
      <p:grpSp>
        <p:nvGrpSpPr>
          <p:cNvPr id="4119" name="Group 4118">
            <a:extLst>
              <a:ext uri="{FF2B5EF4-FFF2-40B4-BE49-F238E27FC236}">
                <a16:creationId xmlns:a16="http://schemas.microsoft.com/office/drawing/2014/main" id="{66A9FCBC-804A-054A-9F4B-DE45C86CAF8D}"/>
              </a:ext>
            </a:extLst>
          </p:cNvPr>
          <p:cNvGrpSpPr/>
          <p:nvPr/>
        </p:nvGrpSpPr>
        <p:grpSpPr>
          <a:xfrm>
            <a:off x="7256273" y="1419007"/>
            <a:ext cx="294480" cy="798840"/>
            <a:chOff x="7256273" y="1419007"/>
            <a:chExt cx="294480" cy="79884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4117" name="Ink 4116">
                  <a:extLst>
                    <a:ext uri="{FF2B5EF4-FFF2-40B4-BE49-F238E27FC236}">
                      <a16:creationId xmlns:a16="http://schemas.microsoft.com/office/drawing/2014/main" id="{A9543FCA-0E38-1348-9717-AF6DCB4765BC}"/>
                    </a:ext>
                  </a:extLst>
                </p14:cNvPr>
                <p14:cNvContentPartPr/>
                <p14:nvPr/>
              </p14:nvContentPartPr>
              <p14:xfrm>
                <a:off x="7256273" y="1419007"/>
                <a:ext cx="16920" cy="501840"/>
              </p14:xfrm>
            </p:contentPart>
          </mc:Choice>
          <mc:Fallback xmlns="">
            <p:pic>
              <p:nvPicPr>
                <p:cNvPr id="4117" name="Ink 4116">
                  <a:extLst>
                    <a:ext uri="{FF2B5EF4-FFF2-40B4-BE49-F238E27FC236}">
                      <a16:creationId xmlns:a16="http://schemas.microsoft.com/office/drawing/2014/main" id="{A9543FCA-0E38-1348-9717-AF6DCB4765BC}"/>
                    </a:ext>
                  </a:extLst>
                </p:cNvPr>
                <p:cNvPicPr/>
                <p:nvPr/>
              </p:nvPicPr>
              <p:blipFill>
                <a:blip r:embed="rId13"/>
                <a:stretch>
                  <a:fillRect/>
                </a:stretch>
              </p:blipFill>
              <p:spPr>
                <a:xfrm>
                  <a:off x="7225673" y="1388047"/>
                  <a:ext cx="78480" cy="56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4118" name="Ink 4117">
                  <a:extLst>
                    <a:ext uri="{FF2B5EF4-FFF2-40B4-BE49-F238E27FC236}">
                      <a16:creationId xmlns:a16="http://schemas.microsoft.com/office/drawing/2014/main" id="{9BC952E7-D4CB-024C-A474-A08998A9901A}"/>
                    </a:ext>
                  </a:extLst>
                </p14:cNvPr>
                <p14:cNvContentPartPr/>
                <p14:nvPr/>
              </p14:nvContentPartPr>
              <p14:xfrm>
                <a:off x="7296233" y="1614487"/>
                <a:ext cx="254520" cy="603360"/>
              </p14:xfrm>
            </p:contentPart>
          </mc:Choice>
          <mc:Fallback xmlns="">
            <p:pic>
              <p:nvPicPr>
                <p:cNvPr id="4118" name="Ink 4117">
                  <a:extLst>
                    <a:ext uri="{FF2B5EF4-FFF2-40B4-BE49-F238E27FC236}">
                      <a16:creationId xmlns:a16="http://schemas.microsoft.com/office/drawing/2014/main" id="{9BC952E7-D4CB-024C-A474-A08998A9901A}"/>
                    </a:ext>
                  </a:extLst>
                </p:cNvPr>
                <p:cNvPicPr/>
                <p:nvPr/>
              </p:nvPicPr>
              <p:blipFill>
                <a:blip r:embed="rId15"/>
                <a:stretch>
                  <a:fillRect/>
                </a:stretch>
              </p:blipFill>
              <p:spPr>
                <a:xfrm>
                  <a:off x="7265633" y="1583527"/>
                  <a:ext cx="315720" cy="664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4147" name="Ink 4146">
                <a:extLst>
                  <a:ext uri="{FF2B5EF4-FFF2-40B4-BE49-F238E27FC236}">
                    <a16:creationId xmlns:a16="http://schemas.microsoft.com/office/drawing/2014/main" id="{AE9C8E3B-B337-4D4B-87D6-020C6EDD03E5}"/>
                  </a:ext>
                </a:extLst>
              </p14:cNvPr>
              <p14:cNvContentPartPr/>
              <p14:nvPr/>
            </p14:nvContentPartPr>
            <p14:xfrm>
              <a:off x="9432473" y="1766407"/>
              <a:ext cx="276120" cy="190080"/>
            </p14:xfrm>
          </p:contentPart>
        </mc:Choice>
        <mc:Fallback xmlns="">
          <p:pic>
            <p:nvPicPr>
              <p:cNvPr id="4147" name="Ink 4146">
                <a:extLst>
                  <a:ext uri="{FF2B5EF4-FFF2-40B4-BE49-F238E27FC236}">
                    <a16:creationId xmlns:a16="http://schemas.microsoft.com/office/drawing/2014/main" id="{AE9C8E3B-B337-4D4B-87D6-020C6EDD03E5}"/>
                  </a:ext>
                </a:extLst>
              </p:cNvPr>
              <p:cNvPicPr/>
              <p:nvPr/>
            </p:nvPicPr>
            <p:blipFill>
              <a:blip r:embed="rId17"/>
              <a:stretch>
                <a:fillRect/>
              </a:stretch>
            </p:blipFill>
            <p:spPr>
              <a:xfrm>
                <a:off x="9401873" y="1735807"/>
                <a:ext cx="337320" cy="251640"/>
              </a:xfrm>
              <a:prstGeom prst="rect">
                <a:avLst/>
              </a:prstGeom>
            </p:spPr>
          </p:pic>
        </mc:Fallback>
      </mc:AlternateContent>
      <p:grpSp>
        <p:nvGrpSpPr>
          <p:cNvPr id="4157" name="Group 4156">
            <a:extLst>
              <a:ext uri="{FF2B5EF4-FFF2-40B4-BE49-F238E27FC236}">
                <a16:creationId xmlns:a16="http://schemas.microsoft.com/office/drawing/2014/main" id="{7BED542B-378E-FD4D-AA07-09D271B036FE}"/>
              </a:ext>
            </a:extLst>
          </p:cNvPr>
          <p:cNvGrpSpPr/>
          <p:nvPr/>
        </p:nvGrpSpPr>
        <p:grpSpPr>
          <a:xfrm>
            <a:off x="7613753" y="990967"/>
            <a:ext cx="2761920" cy="1236240"/>
            <a:chOff x="7613753" y="990967"/>
            <a:chExt cx="2761920" cy="1236240"/>
          </a:xfrm>
        </p:grpSpPr>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56" name="Ink 55">
                  <a:extLst>
                    <a:ext uri="{FF2B5EF4-FFF2-40B4-BE49-F238E27FC236}">
                      <a16:creationId xmlns:a16="http://schemas.microsoft.com/office/drawing/2014/main" id="{478AA1A0-51F9-AA4E-8E79-E020F9EFF370}"/>
                    </a:ext>
                  </a:extLst>
                </p14:cNvPr>
                <p14:cNvContentPartPr/>
                <p14:nvPr/>
              </p14:nvContentPartPr>
              <p14:xfrm>
                <a:off x="8245913" y="1068007"/>
                <a:ext cx="180720" cy="428040"/>
              </p14:xfrm>
            </p:contentPart>
          </mc:Choice>
          <mc:Fallback xmlns="">
            <p:pic>
              <p:nvPicPr>
                <p:cNvPr id="56" name="Ink 55">
                  <a:extLst>
                    <a:ext uri="{FF2B5EF4-FFF2-40B4-BE49-F238E27FC236}">
                      <a16:creationId xmlns:a16="http://schemas.microsoft.com/office/drawing/2014/main" id="{478AA1A0-51F9-AA4E-8E79-E020F9EFF370}"/>
                    </a:ext>
                  </a:extLst>
                </p:cNvPr>
                <p:cNvPicPr/>
                <p:nvPr/>
              </p:nvPicPr>
              <p:blipFill>
                <a:blip r:embed="rId19"/>
                <a:stretch>
                  <a:fillRect/>
                </a:stretch>
              </p:blipFill>
              <p:spPr>
                <a:xfrm>
                  <a:off x="8214953" y="1037407"/>
                  <a:ext cx="242280" cy="48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57" name="Ink 56">
                  <a:extLst>
                    <a:ext uri="{FF2B5EF4-FFF2-40B4-BE49-F238E27FC236}">
                      <a16:creationId xmlns:a16="http://schemas.microsoft.com/office/drawing/2014/main" id="{DA2F21BA-D259-FE44-89CD-752FF6352E0C}"/>
                    </a:ext>
                  </a:extLst>
                </p14:cNvPr>
                <p14:cNvContentPartPr/>
                <p14:nvPr/>
              </p14:nvContentPartPr>
              <p14:xfrm>
                <a:off x="8108753" y="1298407"/>
                <a:ext cx="254520" cy="20520"/>
              </p14:xfrm>
            </p:contentPart>
          </mc:Choice>
          <mc:Fallback xmlns="">
            <p:pic>
              <p:nvPicPr>
                <p:cNvPr id="57" name="Ink 56">
                  <a:extLst>
                    <a:ext uri="{FF2B5EF4-FFF2-40B4-BE49-F238E27FC236}">
                      <a16:creationId xmlns:a16="http://schemas.microsoft.com/office/drawing/2014/main" id="{DA2F21BA-D259-FE44-89CD-752FF6352E0C}"/>
                    </a:ext>
                  </a:extLst>
                </p:cNvPr>
                <p:cNvPicPr/>
                <p:nvPr/>
              </p:nvPicPr>
              <p:blipFill>
                <a:blip r:embed="rId21"/>
                <a:stretch>
                  <a:fillRect/>
                </a:stretch>
              </p:blipFill>
              <p:spPr>
                <a:xfrm>
                  <a:off x="8078153" y="1267807"/>
                  <a:ext cx="315720" cy="81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58" name="Ink 57">
                  <a:extLst>
                    <a:ext uri="{FF2B5EF4-FFF2-40B4-BE49-F238E27FC236}">
                      <a16:creationId xmlns:a16="http://schemas.microsoft.com/office/drawing/2014/main" id="{A28D6930-5FAE-2947-8CBC-C709EE2CBCE1}"/>
                    </a:ext>
                  </a:extLst>
                </p14:cNvPr>
                <p14:cNvContentPartPr/>
                <p14:nvPr/>
              </p14:nvContentPartPr>
              <p14:xfrm>
                <a:off x="8419793" y="1234327"/>
                <a:ext cx="244440" cy="238680"/>
              </p14:xfrm>
            </p:contentPart>
          </mc:Choice>
          <mc:Fallback xmlns="">
            <p:pic>
              <p:nvPicPr>
                <p:cNvPr id="58" name="Ink 57">
                  <a:extLst>
                    <a:ext uri="{FF2B5EF4-FFF2-40B4-BE49-F238E27FC236}">
                      <a16:creationId xmlns:a16="http://schemas.microsoft.com/office/drawing/2014/main" id="{A28D6930-5FAE-2947-8CBC-C709EE2CBCE1}"/>
                    </a:ext>
                  </a:extLst>
                </p:cNvPr>
                <p:cNvPicPr/>
                <p:nvPr/>
              </p:nvPicPr>
              <p:blipFill>
                <a:blip r:embed="rId23"/>
                <a:stretch>
                  <a:fillRect/>
                </a:stretch>
              </p:blipFill>
              <p:spPr>
                <a:xfrm>
                  <a:off x="8388833" y="1203727"/>
                  <a:ext cx="305640" cy="299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59" name="Ink 58">
                  <a:extLst>
                    <a:ext uri="{FF2B5EF4-FFF2-40B4-BE49-F238E27FC236}">
                      <a16:creationId xmlns:a16="http://schemas.microsoft.com/office/drawing/2014/main" id="{D46B5FE4-4673-334A-860A-55F797CFDFEC}"/>
                    </a:ext>
                  </a:extLst>
                </p14:cNvPr>
                <p14:cNvContentPartPr/>
                <p14:nvPr/>
              </p14:nvContentPartPr>
              <p14:xfrm>
                <a:off x="8670353" y="1161607"/>
                <a:ext cx="237960" cy="282600"/>
              </p14:xfrm>
            </p:contentPart>
          </mc:Choice>
          <mc:Fallback xmlns="">
            <p:pic>
              <p:nvPicPr>
                <p:cNvPr id="59" name="Ink 58">
                  <a:extLst>
                    <a:ext uri="{FF2B5EF4-FFF2-40B4-BE49-F238E27FC236}">
                      <a16:creationId xmlns:a16="http://schemas.microsoft.com/office/drawing/2014/main" id="{D46B5FE4-4673-334A-860A-55F797CFDFEC}"/>
                    </a:ext>
                  </a:extLst>
                </p:cNvPr>
                <p:cNvPicPr/>
                <p:nvPr/>
              </p:nvPicPr>
              <p:blipFill>
                <a:blip r:embed="rId25"/>
                <a:stretch>
                  <a:fillRect/>
                </a:stretch>
              </p:blipFill>
              <p:spPr>
                <a:xfrm>
                  <a:off x="8639753" y="1130647"/>
                  <a:ext cx="299160" cy="344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60" name="Ink 59">
                  <a:extLst>
                    <a:ext uri="{FF2B5EF4-FFF2-40B4-BE49-F238E27FC236}">
                      <a16:creationId xmlns:a16="http://schemas.microsoft.com/office/drawing/2014/main" id="{BA6C34D1-C430-A844-A11C-B9C5E236DFE3}"/>
                    </a:ext>
                  </a:extLst>
                </p14:cNvPr>
                <p14:cNvContentPartPr/>
                <p14:nvPr/>
              </p14:nvContentPartPr>
              <p14:xfrm>
                <a:off x="8877713" y="1228207"/>
                <a:ext cx="194040" cy="272880"/>
              </p14:xfrm>
            </p:contentPart>
          </mc:Choice>
          <mc:Fallback xmlns="">
            <p:pic>
              <p:nvPicPr>
                <p:cNvPr id="60" name="Ink 59">
                  <a:extLst>
                    <a:ext uri="{FF2B5EF4-FFF2-40B4-BE49-F238E27FC236}">
                      <a16:creationId xmlns:a16="http://schemas.microsoft.com/office/drawing/2014/main" id="{BA6C34D1-C430-A844-A11C-B9C5E236DFE3}"/>
                    </a:ext>
                  </a:extLst>
                </p:cNvPr>
                <p:cNvPicPr/>
                <p:nvPr/>
              </p:nvPicPr>
              <p:blipFill>
                <a:blip r:embed="rId27"/>
                <a:stretch>
                  <a:fillRect/>
                </a:stretch>
              </p:blipFill>
              <p:spPr>
                <a:xfrm>
                  <a:off x="8847113" y="1197607"/>
                  <a:ext cx="255600" cy="334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61" name="Ink 60">
                  <a:extLst>
                    <a:ext uri="{FF2B5EF4-FFF2-40B4-BE49-F238E27FC236}">
                      <a16:creationId xmlns:a16="http://schemas.microsoft.com/office/drawing/2014/main" id="{428E57F6-BB84-774B-A28E-9F954CDB14D3}"/>
                    </a:ext>
                  </a:extLst>
                </p14:cNvPr>
                <p14:cNvContentPartPr/>
                <p14:nvPr/>
              </p14:nvContentPartPr>
              <p14:xfrm>
                <a:off x="9158513" y="1258447"/>
                <a:ext cx="231120" cy="239400"/>
              </p14:xfrm>
            </p:contentPart>
          </mc:Choice>
          <mc:Fallback xmlns="">
            <p:pic>
              <p:nvPicPr>
                <p:cNvPr id="61" name="Ink 60">
                  <a:extLst>
                    <a:ext uri="{FF2B5EF4-FFF2-40B4-BE49-F238E27FC236}">
                      <a16:creationId xmlns:a16="http://schemas.microsoft.com/office/drawing/2014/main" id="{428E57F6-BB84-774B-A28E-9F954CDB14D3}"/>
                    </a:ext>
                  </a:extLst>
                </p:cNvPr>
                <p:cNvPicPr/>
                <p:nvPr/>
              </p:nvPicPr>
              <p:blipFill>
                <a:blip r:embed="rId29"/>
                <a:stretch>
                  <a:fillRect/>
                </a:stretch>
              </p:blipFill>
              <p:spPr>
                <a:xfrm>
                  <a:off x="9127913" y="1227847"/>
                  <a:ext cx="292320" cy="300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62" name="Ink 61">
                  <a:extLst>
                    <a:ext uri="{FF2B5EF4-FFF2-40B4-BE49-F238E27FC236}">
                      <a16:creationId xmlns:a16="http://schemas.microsoft.com/office/drawing/2014/main" id="{A2377F5C-F683-F140-AB10-8F4AD90924FE}"/>
                    </a:ext>
                  </a:extLst>
                </p14:cNvPr>
                <p14:cNvContentPartPr/>
                <p14:nvPr/>
              </p14:nvContentPartPr>
              <p14:xfrm>
                <a:off x="9486113" y="1185007"/>
                <a:ext cx="234360" cy="303120"/>
              </p14:xfrm>
            </p:contentPart>
          </mc:Choice>
          <mc:Fallback xmlns="">
            <p:pic>
              <p:nvPicPr>
                <p:cNvPr id="62" name="Ink 61">
                  <a:extLst>
                    <a:ext uri="{FF2B5EF4-FFF2-40B4-BE49-F238E27FC236}">
                      <a16:creationId xmlns:a16="http://schemas.microsoft.com/office/drawing/2014/main" id="{A2377F5C-F683-F140-AB10-8F4AD90924FE}"/>
                    </a:ext>
                  </a:extLst>
                </p:cNvPr>
                <p:cNvPicPr/>
                <p:nvPr/>
              </p:nvPicPr>
              <p:blipFill>
                <a:blip r:embed="rId31"/>
                <a:stretch>
                  <a:fillRect/>
                </a:stretch>
              </p:blipFill>
              <p:spPr>
                <a:xfrm>
                  <a:off x="9455513" y="1154047"/>
                  <a:ext cx="295920" cy="364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63" name="Ink 62">
                  <a:extLst>
                    <a:ext uri="{FF2B5EF4-FFF2-40B4-BE49-F238E27FC236}">
                      <a16:creationId xmlns:a16="http://schemas.microsoft.com/office/drawing/2014/main" id="{705265D0-7C39-4545-84F5-71A4A55CE721}"/>
                    </a:ext>
                  </a:extLst>
                </p14:cNvPr>
                <p14:cNvContentPartPr/>
                <p14:nvPr/>
              </p14:nvContentPartPr>
              <p14:xfrm>
                <a:off x="9810473" y="1288687"/>
                <a:ext cx="6840" cy="150840"/>
              </p14:xfrm>
            </p:contentPart>
          </mc:Choice>
          <mc:Fallback xmlns="">
            <p:pic>
              <p:nvPicPr>
                <p:cNvPr id="63" name="Ink 62">
                  <a:extLst>
                    <a:ext uri="{FF2B5EF4-FFF2-40B4-BE49-F238E27FC236}">
                      <a16:creationId xmlns:a16="http://schemas.microsoft.com/office/drawing/2014/main" id="{705265D0-7C39-4545-84F5-71A4A55CE721}"/>
                    </a:ext>
                  </a:extLst>
                </p:cNvPr>
                <p:cNvPicPr/>
                <p:nvPr/>
              </p:nvPicPr>
              <p:blipFill>
                <a:blip r:embed="rId33"/>
                <a:stretch>
                  <a:fillRect/>
                </a:stretch>
              </p:blipFill>
              <p:spPr>
                <a:xfrm>
                  <a:off x="9779873" y="1257727"/>
                  <a:ext cx="68400" cy="212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4096" name="Ink 4095">
                  <a:extLst>
                    <a:ext uri="{FF2B5EF4-FFF2-40B4-BE49-F238E27FC236}">
                      <a16:creationId xmlns:a16="http://schemas.microsoft.com/office/drawing/2014/main" id="{48B2EEE5-F71E-3D42-8961-86922C1513AA}"/>
                    </a:ext>
                  </a:extLst>
                </p14:cNvPr>
                <p14:cNvContentPartPr/>
                <p14:nvPr/>
              </p14:nvContentPartPr>
              <p14:xfrm>
                <a:off x="9743513" y="1091407"/>
                <a:ext cx="360" cy="360"/>
              </p14:xfrm>
            </p:contentPart>
          </mc:Choice>
          <mc:Fallback xmlns="">
            <p:pic>
              <p:nvPicPr>
                <p:cNvPr id="4096" name="Ink 4095">
                  <a:extLst>
                    <a:ext uri="{FF2B5EF4-FFF2-40B4-BE49-F238E27FC236}">
                      <a16:creationId xmlns:a16="http://schemas.microsoft.com/office/drawing/2014/main" id="{48B2EEE5-F71E-3D42-8961-86922C1513AA}"/>
                    </a:ext>
                  </a:extLst>
                </p:cNvPr>
                <p:cNvPicPr/>
                <p:nvPr/>
              </p:nvPicPr>
              <p:blipFill>
                <a:blip r:embed="rId35"/>
                <a:stretch>
                  <a:fillRect/>
                </a:stretch>
              </p:blipFill>
              <p:spPr>
                <a:xfrm>
                  <a:off x="9712913" y="1060447"/>
                  <a:ext cx="61560" cy="61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4097" name="Ink 4096">
                  <a:extLst>
                    <a:ext uri="{FF2B5EF4-FFF2-40B4-BE49-F238E27FC236}">
                      <a16:creationId xmlns:a16="http://schemas.microsoft.com/office/drawing/2014/main" id="{1BDE0A39-B640-B44E-8031-131E3CCD3638}"/>
                    </a:ext>
                  </a:extLst>
                </p14:cNvPr>
                <p14:cNvContentPartPr/>
                <p14:nvPr/>
              </p14:nvContentPartPr>
              <p14:xfrm>
                <a:off x="9967433" y="990967"/>
                <a:ext cx="50400" cy="441720"/>
              </p14:xfrm>
            </p:contentPart>
          </mc:Choice>
          <mc:Fallback xmlns="">
            <p:pic>
              <p:nvPicPr>
                <p:cNvPr id="4097" name="Ink 4096">
                  <a:extLst>
                    <a:ext uri="{FF2B5EF4-FFF2-40B4-BE49-F238E27FC236}">
                      <a16:creationId xmlns:a16="http://schemas.microsoft.com/office/drawing/2014/main" id="{1BDE0A39-B640-B44E-8031-131E3CCD3638}"/>
                    </a:ext>
                  </a:extLst>
                </p:cNvPr>
                <p:cNvPicPr/>
                <p:nvPr/>
              </p:nvPicPr>
              <p:blipFill>
                <a:blip r:embed="rId37"/>
                <a:stretch>
                  <a:fillRect/>
                </a:stretch>
              </p:blipFill>
              <p:spPr>
                <a:xfrm>
                  <a:off x="9936833" y="960367"/>
                  <a:ext cx="111960" cy="50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4098" name="Ink 4097">
                  <a:extLst>
                    <a:ext uri="{FF2B5EF4-FFF2-40B4-BE49-F238E27FC236}">
                      <a16:creationId xmlns:a16="http://schemas.microsoft.com/office/drawing/2014/main" id="{5D2AB769-1962-2548-A0E4-2DDEA4D13FE3}"/>
                    </a:ext>
                  </a:extLst>
                </p14:cNvPr>
                <p14:cNvContentPartPr/>
                <p14:nvPr/>
              </p14:nvContentPartPr>
              <p14:xfrm>
                <a:off x="9766913" y="1325407"/>
                <a:ext cx="288000" cy="40320"/>
              </p14:xfrm>
            </p:contentPart>
          </mc:Choice>
          <mc:Fallback xmlns="">
            <p:pic>
              <p:nvPicPr>
                <p:cNvPr id="4098" name="Ink 4097">
                  <a:extLst>
                    <a:ext uri="{FF2B5EF4-FFF2-40B4-BE49-F238E27FC236}">
                      <a16:creationId xmlns:a16="http://schemas.microsoft.com/office/drawing/2014/main" id="{5D2AB769-1962-2548-A0E4-2DDEA4D13FE3}"/>
                    </a:ext>
                  </a:extLst>
                </p:cNvPr>
                <p:cNvPicPr/>
                <p:nvPr/>
              </p:nvPicPr>
              <p:blipFill>
                <a:blip r:embed="rId39"/>
                <a:stretch>
                  <a:fillRect/>
                </a:stretch>
              </p:blipFill>
              <p:spPr>
                <a:xfrm>
                  <a:off x="9736313" y="1294447"/>
                  <a:ext cx="349200" cy="10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4099" name="Ink 4098">
                  <a:extLst>
                    <a:ext uri="{FF2B5EF4-FFF2-40B4-BE49-F238E27FC236}">
                      <a16:creationId xmlns:a16="http://schemas.microsoft.com/office/drawing/2014/main" id="{DC91FCE1-37B7-8340-9732-C83CFF53B161}"/>
                    </a:ext>
                  </a:extLst>
                </p14:cNvPr>
                <p14:cNvContentPartPr/>
                <p14:nvPr/>
              </p14:nvContentPartPr>
              <p14:xfrm>
                <a:off x="10014233" y="1282207"/>
                <a:ext cx="274680" cy="270720"/>
              </p14:xfrm>
            </p:contentPart>
          </mc:Choice>
          <mc:Fallback xmlns="">
            <p:pic>
              <p:nvPicPr>
                <p:cNvPr id="4099" name="Ink 4098">
                  <a:extLst>
                    <a:ext uri="{FF2B5EF4-FFF2-40B4-BE49-F238E27FC236}">
                      <a16:creationId xmlns:a16="http://schemas.microsoft.com/office/drawing/2014/main" id="{DC91FCE1-37B7-8340-9732-C83CFF53B161}"/>
                    </a:ext>
                  </a:extLst>
                </p:cNvPr>
                <p:cNvPicPr/>
                <p:nvPr/>
              </p:nvPicPr>
              <p:blipFill>
                <a:blip r:embed="rId41"/>
                <a:stretch>
                  <a:fillRect/>
                </a:stretch>
              </p:blipFill>
              <p:spPr>
                <a:xfrm>
                  <a:off x="9983633" y="1251607"/>
                  <a:ext cx="335880" cy="332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4123" name="Ink 4122">
                  <a:extLst>
                    <a:ext uri="{FF2B5EF4-FFF2-40B4-BE49-F238E27FC236}">
                      <a16:creationId xmlns:a16="http://schemas.microsoft.com/office/drawing/2014/main" id="{52FB034D-6ACD-9F45-9160-B56B686F78FE}"/>
                    </a:ext>
                  </a:extLst>
                </p14:cNvPr>
                <p14:cNvContentPartPr/>
                <p14:nvPr/>
              </p14:nvContentPartPr>
              <p14:xfrm>
                <a:off x="7613753" y="1757047"/>
                <a:ext cx="311400" cy="264240"/>
              </p14:xfrm>
            </p:contentPart>
          </mc:Choice>
          <mc:Fallback xmlns="">
            <p:pic>
              <p:nvPicPr>
                <p:cNvPr id="4123" name="Ink 4122">
                  <a:extLst>
                    <a:ext uri="{FF2B5EF4-FFF2-40B4-BE49-F238E27FC236}">
                      <a16:creationId xmlns:a16="http://schemas.microsoft.com/office/drawing/2014/main" id="{52FB034D-6ACD-9F45-9160-B56B686F78FE}"/>
                    </a:ext>
                  </a:extLst>
                </p:cNvPr>
                <p:cNvPicPr/>
                <p:nvPr/>
              </p:nvPicPr>
              <p:blipFill>
                <a:blip r:embed="rId43"/>
                <a:stretch>
                  <a:fillRect/>
                </a:stretch>
              </p:blipFill>
              <p:spPr>
                <a:xfrm>
                  <a:off x="7583153" y="1726087"/>
                  <a:ext cx="372600" cy="32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4124" name="Ink 4123">
                  <a:extLst>
                    <a:ext uri="{FF2B5EF4-FFF2-40B4-BE49-F238E27FC236}">
                      <a16:creationId xmlns:a16="http://schemas.microsoft.com/office/drawing/2014/main" id="{C261C856-D38D-054C-8DA1-9E116364B3B2}"/>
                    </a:ext>
                  </a:extLst>
                </p14:cNvPr>
                <p14:cNvContentPartPr/>
                <p14:nvPr/>
              </p14:nvContentPartPr>
              <p14:xfrm>
                <a:off x="7934513" y="1657327"/>
                <a:ext cx="170640" cy="484560"/>
              </p14:xfrm>
            </p:contentPart>
          </mc:Choice>
          <mc:Fallback xmlns="">
            <p:pic>
              <p:nvPicPr>
                <p:cNvPr id="4124" name="Ink 4123">
                  <a:extLst>
                    <a:ext uri="{FF2B5EF4-FFF2-40B4-BE49-F238E27FC236}">
                      <a16:creationId xmlns:a16="http://schemas.microsoft.com/office/drawing/2014/main" id="{C261C856-D38D-054C-8DA1-9E116364B3B2}"/>
                    </a:ext>
                  </a:extLst>
                </p:cNvPr>
                <p:cNvPicPr/>
                <p:nvPr/>
              </p:nvPicPr>
              <p:blipFill>
                <a:blip r:embed="rId45"/>
                <a:stretch>
                  <a:fillRect/>
                </a:stretch>
              </p:blipFill>
              <p:spPr>
                <a:xfrm>
                  <a:off x="7903913" y="1626727"/>
                  <a:ext cx="232200" cy="545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4125" name="Ink 4124">
                  <a:extLst>
                    <a:ext uri="{FF2B5EF4-FFF2-40B4-BE49-F238E27FC236}">
                      <a16:creationId xmlns:a16="http://schemas.microsoft.com/office/drawing/2014/main" id="{45EED47C-1D59-E94B-8FC9-EF79CAFC93BC}"/>
                    </a:ext>
                  </a:extLst>
                </p14:cNvPr>
                <p14:cNvContentPartPr/>
                <p14:nvPr/>
              </p14:nvContentPartPr>
              <p14:xfrm>
                <a:off x="8108753" y="1716367"/>
                <a:ext cx="13680" cy="261000"/>
              </p14:xfrm>
            </p:contentPart>
          </mc:Choice>
          <mc:Fallback xmlns="">
            <p:pic>
              <p:nvPicPr>
                <p:cNvPr id="4125" name="Ink 4124">
                  <a:extLst>
                    <a:ext uri="{FF2B5EF4-FFF2-40B4-BE49-F238E27FC236}">
                      <a16:creationId xmlns:a16="http://schemas.microsoft.com/office/drawing/2014/main" id="{45EED47C-1D59-E94B-8FC9-EF79CAFC93BC}"/>
                    </a:ext>
                  </a:extLst>
                </p:cNvPr>
                <p:cNvPicPr/>
                <p:nvPr/>
              </p:nvPicPr>
              <p:blipFill>
                <a:blip r:embed="rId47"/>
                <a:stretch>
                  <a:fillRect/>
                </a:stretch>
              </p:blipFill>
              <p:spPr>
                <a:xfrm>
                  <a:off x="8078153" y="1685767"/>
                  <a:ext cx="75240" cy="322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4126" name="Ink 4125">
                  <a:extLst>
                    <a:ext uri="{FF2B5EF4-FFF2-40B4-BE49-F238E27FC236}">
                      <a16:creationId xmlns:a16="http://schemas.microsoft.com/office/drawing/2014/main" id="{DA8247A4-0DE9-0E40-B205-A106B797CC8E}"/>
                    </a:ext>
                  </a:extLst>
                </p14:cNvPr>
                <p14:cNvContentPartPr/>
                <p14:nvPr/>
              </p14:nvContentPartPr>
              <p14:xfrm>
                <a:off x="8091833" y="1532407"/>
                <a:ext cx="360" cy="360"/>
              </p14:xfrm>
            </p:contentPart>
          </mc:Choice>
          <mc:Fallback xmlns="">
            <p:pic>
              <p:nvPicPr>
                <p:cNvPr id="4126" name="Ink 4125">
                  <a:extLst>
                    <a:ext uri="{FF2B5EF4-FFF2-40B4-BE49-F238E27FC236}">
                      <a16:creationId xmlns:a16="http://schemas.microsoft.com/office/drawing/2014/main" id="{DA8247A4-0DE9-0E40-B205-A106B797CC8E}"/>
                    </a:ext>
                  </a:extLst>
                </p:cNvPr>
                <p:cNvPicPr/>
                <p:nvPr/>
              </p:nvPicPr>
              <p:blipFill>
                <a:blip r:embed="rId49"/>
                <a:stretch>
                  <a:fillRect/>
                </a:stretch>
              </p:blipFill>
              <p:spPr>
                <a:xfrm>
                  <a:off x="8061233" y="1501807"/>
                  <a:ext cx="61560" cy="61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4133" name="Ink 4132">
                  <a:extLst>
                    <a:ext uri="{FF2B5EF4-FFF2-40B4-BE49-F238E27FC236}">
                      <a16:creationId xmlns:a16="http://schemas.microsoft.com/office/drawing/2014/main" id="{A3B790B4-F408-4344-9236-B2DB7CDEA9F9}"/>
                    </a:ext>
                  </a:extLst>
                </p14:cNvPr>
                <p14:cNvContentPartPr/>
                <p14:nvPr/>
              </p14:nvContentPartPr>
              <p14:xfrm>
                <a:off x="8252393" y="1659487"/>
                <a:ext cx="261000" cy="300960"/>
              </p14:xfrm>
            </p:contentPart>
          </mc:Choice>
          <mc:Fallback xmlns="">
            <p:pic>
              <p:nvPicPr>
                <p:cNvPr id="4133" name="Ink 4132">
                  <a:extLst>
                    <a:ext uri="{FF2B5EF4-FFF2-40B4-BE49-F238E27FC236}">
                      <a16:creationId xmlns:a16="http://schemas.microsoft.com/office/drawing/2014/main" id="{A3B790B4-F408-4344-9236-B2DB7CDEA9F9}"/>
                    </a:ext>
                  </a:extLst>
                </p:cNvPr>
                <p:cNvPicPr/>
                <p:nvPr/>
              </p:nvPicPr>
              <p:blipFill>
                <a:blip r:embed="rId51"/>
                <a:stretch>
                  <a:fillRect/>
                </a:stretch>
              </p:blipFill>
              <p:spPr>
                <a:xfrm>
                  <a:off x="8221793" y="1628887"/>
                  <a:ext cx="322560" cy="362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4135" name="Ink 4134">
                  <a:extLst>
                    <a:ext uri="{FF2B5EF4-FFF2-40B4-BE49-F238E27FC236}">
                      <a16:creationId xmlns:a16="http://schemas.microsoft.com/office/drawing/2014/main" id="{5DCB7843-EE13-4A4B-B62F-F907A6DB4314}"/>
                    </a:ext>
                  </a:extLst>
                </p14:cNvPr>
                <p14:cNvContentPartPr/>
                <p14:nvPr/>
              </p14:nvContentPartPr>
              <p14:xfrm>
                <a:off x="8880953" y="1589287"/>
                <a:ext cx="250920" cy="434880"/>
              </p14:xfrm>
            </p:contentPart>
          </mc:Choice>
          <mc:Fallback xmlns="">
            <p:pic>
              <p:nvPicPr>
                <p:cNvPr id="4135" name="Ink 4134">
                  <a:extLst>
                    <a:ext uri="{FF2B5EF4-FFF2-40B4-BE49-F238E27FC236}">
                      <a16:creationId xmlns:a16="http://schemas.microsoft.com/office/drawing/2014/main" id="{5DCB7843-EE13-4A4B-B62F-F907A6DB4314}"/>
                    </a:ext>
                  </a:extLst>
                </p:cNvPr>
                <p:cNvPicPr/>
                <p:nvPr/>
              </p:nvPicPr>
              <p:blipFill>
                <a:blip r:embed="rId53"/>
                <a:stretch>
                  <a:fillRect/>
                </a:stretch>
              </p:blipFill>
              <p:spPr>
                <a:xfrm>
                  <a:off x="8850353" y="1558687"/>
                  <a:ext cx="312480" cy="49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4136" name="Ink 4135">
                  <a:extLst>
                    <a:ext uri="{FF2B5EF4-FFF2-40B4-BE49-F238E27FC236}">
                      <a16:creationId xmlns:a16="http://schemas.microsoft.com/office/drawing/2014/main" id="{64F822E5-758E-454B-B95C-B9E57A7F69A5}"/>
                    </a:ext>
                  </a:extLst>
                </p14:cNvPr>
                <p14:cNvContentPartPr/>
                <p14:nvPr/>
              </p14:nvContentPartPr>
              <p14:xfrm>
                <a:off x="9148433" y="1799887"/>
                <a:ext cx="164160" cy="427320"/>
              </p14:xfrm>
            </p:contentPart>
          </mc:Choice>
          <mc:Fallback xmlns="">
            <p:pic>
              <p:nvPicPr>
                <p:cNvPr id="4136" name="Ink 4135">
                  <a:extLst>
                    <a:ext uri="{FF2B5EF4-FFF2-40B4-BE49-F238E27FC236}">
                      <a16:creationId xmlns:a16="http://schemas.microsoft.com/office/drawing/2014/main" id="{64F822E5-758E-454B-B95C-B9E57A7F69A5}"/>
                    </a:ext>
                  </a:extLst>
                </p:cNvPr>
                <p:cNvPicPr/>
                <p:nvPr/>
              </p:nvPicPr>
              <p:blipFill>
                <a:blip r:embed="rId55"/>
                <a:stretch>
                  <a:fillRect/>
                </a:stretch>
              </p:blipFill>
              <p:spPr>
                <a:xfrm>
                  <a:off x="9117833" y="1769287"/>
                  <a:ext cx="225720" cy="48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4152" name="Ink 4151">
                  <a:extLst>
                    <a:ext uri="{FF2B5EF4-FFF2-40B4-BE49-F238E27FC236}">
                      <a16:creationId xmlns:a16="http://schemas.microsoft.com/office/drawing/2014/main" id="{E8440551-18E3-2241-ACCD-40E20D6D1270}"/>
                    </a:ext>
                  </a:extLst>
                </p14:cNvPr>
                <p14:cNvContentPartPr/>
                <p14:nvPr/>
              </p14:nvContentPartPr>
              <p14:xfrm>
                <a:off x="9710033" y="1713127"/>
                <a:ext cx="264600" cy="209520"/>
              </p14:xfrm>
            </p:contentPart>
          </mc:Choice>
          <mc:Fallback xmlns="">
            <p:pic>
              <p:nvPicPr>
                <p:cNvPr id="4152" name="Ink 4151">
                  <a:extLst>
                    <a:ext uri="{FF2B5EF4-FFF2-40B4-BE49-F238E27FC236}">
                      <a16:creationId xmlns:a16="http://schemas.microsoft.com/office/drawing/2014/main" id="{E8440551-18E3-2241-ACCD-40E20D6D1270}"/>
                    </a:ext>
                  </a:extLst>
                </p:cNvPr>
                <p:cNvPicPr/>
                <p:nvPr/>
              </p:nvPicPr>
              <p:blipFill>
                <a:blip r:embed="rId57"/>
                <a:stretch>
                  <a:fillRect/>
                </a:stretch>
              </p:blipFill>
              <p:spPr>
                <a:xfrm>
                  <a:off x="9679433" y="1682527"/>
                  <a:ext cx="325800" cy="270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4153" name="Ink 4152">
                  <a:extLst>
                    <a:ext uri="{FF2B5EF4-FFF2-40B4-BE49-F238E27FC236}">
                      <a16:creationId xmlns:a16="http://schemas.microsoft.com/office/drawing/2014/main" id="{CD9BBF81-48A4-6F44-9CBD-2AC665FCF4B2}"/>
                    </a:ext>
                  </a:extLst>
                </p14:cNvPr>
                <p14:cNvContentPartPr/>
                <p14:nvPr/>
              </p14:nvContentPartPr>
              <p14:xfrm>
                <a:off x="10171553" y="1452487"/>
                <a:ext cx="63720" cy="582120"/>
              </p14:xfrm>
            </p:contentPart>
          </mc:Choice>
          <mc:Fallback xmlns="">
            <p:pic>
              <p:nvPicPr>
                <p:cNvPr id="4153" name="Ink 4152">
                  <a:extLst>
                    <a:ext uri="{FF2B5EF4-FFF2-40B4-BE49-F238E27FC236}">
                      <a16:creationId xmlns:a16="http://schemas.microsoft.com/office/drawing/2014/main" id="{CD9BBF81-48A4-6F44-9CBD-2AC665FCF4B2}"/>
                    </a:ext>
                  </a:extLst>
                </p:cNvPr>
                <p:cNvPicPr/>
                <p:nvPr/>
              </p:nvPicPr>
              <p:blipFill>
                <a:blip r:embed="rId59"/>
                <a:stretch>
                  <a:fillRect/>
                </a:stretch>
              </p:blipFill>
              <p:spPr>
                <a:xfrm>
                  <a:off x="10140953" y="1421527"/>
                  <a:ext cx="125280" cy="643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4156" name="Ink 4155">
                  <a:extLst>
                    <a:ext uri="{FF2B5EF4-FFF2-40B4-BE49-F238E27FC236}">
                      <a16:creationId xmlns:a16="http://schemas.microsoft.com/office/drawing/2014/main" id="{BCC51123-C6D2-3A4B-A45A-61AE5D205286}"/>
                    </a:ext>
                  </a:extLst>
                </p14:cNvPr>
                <p14:cNvContentPartPr/>
                <p14:nvPr/>
              </p14:nvContentPartPr>
              <p14:xfrm>
                <a:off x="10014233" y="1753087"/>
                <a:ext cx="361440" cy="16920"/>
              </p14:xfrm>
            </p:contentPart>
          </mc:Choice>
          <mc:Fallback xmlns="">
            <p:pic>
              <p:nvPicPr>
                <p:cNvPr id="4156" name="Ink 4155">
                  <a:extLst>
                    <a:ext uri="{FF2B5EF4-FFF2-40B4-BE49-F238E27FC236}">
                      <a16:creationId xmlns:a16="http://schemas.microsoft.com/office/drawing/2014/main" id="{BCC51123-C6D2-3A4B-A45A-61AE5D205286}"/>
                    </a:ext>
                  </a:extLst>
                </p:cNvPr>
                <p:cNvPicPr/>
                <p:nvPr/>
              </p:nvPicPr>
              <p:blipFill>
                <a:blip r:embed="rId61"/>
                <a:stretch>
                  <a:fillRect/>
                </a:stretch>
              </p:blipFill>
              <p:spPr>
                <a:xfrm>
                  <a:off x="9983633" y="1722487"/>
                  <a:ext cx="422640" cy="784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4160" name="Ink 4159">
                <a:extLst>
                  <a:ext uri="{FF2B5EF4-FFF2-40B4-BE49-F238E27FC236}">
                    <a16:creationId xmlns:a16="http://schemas.microsoft.com/office/drawing/2014/main" id="{CE9DCEAE-BCE9-2D4B-88C1-C1CFC2025CA6}"/>
                  </a:ext>
                </a:extLst>
              </p14:cNvPr>
              <p14:cNvContentPartPr/>
              <p14:nvPr/>
            </p14:nvContentPartPr>
            <p14:xfrm>
              <a:off x="10739993" y="1786567"/>
              <a:ext cx="20520" cy="110520"/>
            </p14:xfrm>
          </p:contentPart>
        </mc:Choice>
        <mc:Fallback xmlns="">
          <p:pic>
            <p:nvPicPr>
              <p:cNvPr id="4160" name="Ink 4159">
                <a:extLst>
                  <a:ext uri="{FF2B5EF4-FFF2-40B4-BE49-F238E27FC236}">
                    <a16:creationId xmlns:a16="http://schemas.microsoft.com/office/drawing/2014/main" id="{CE9DCEAE-BCE9-2D4B-88C1-C1CFC2025CA6}"/>
                  </a:ext>
                </a:extLst>
              </p:cNvPr>
              <p:cNvPicPr/>
              <p:nvPr/>
            </p:nvPicPr>
            <p:blipFill>
              <a:blip r:embed="rId63"/>
              <a:stretch>
                <a:fillRect/>
              </a:stretch>
            </p:blipFill>
            <p:spPr>
              <a:xfrm>
                <a:off x="10709033" y="1755967"/>
                <a:ext cx="81720" cy="172080"/>
              </a:xfrm>
              <a:prstGeom prst="rect">
                <a:avLst/>
              </a:prstGeom>
            </p:spPr>
          </p:pic>
        </mc:Fallback>
      </mc:AlternateContent>
      <p:grpSp>
        <p:nvGrpSpPr>
          <p:cNvPr id="4165" name="Group 4164">
            <a:extLst>
              <a:ext uri="{FF2B5EF4-FFF2-40B4-BE49-F238E27FC236}">
                <a16:creationId xmlns:a16="http://schemas.microsoft.com/office/drawing/2014/main" id="{90F927DD-0F6E-7A43-A393-7073568C358A}"/>
              </a:ext>
            </a:extLst>
          </p:cNvPr>
          <p:cNvGrpSpPr/>
          <p:nvPr/>
        </p:nvGrpSpPr>
        <p:grpSpPr>
          <a:xfrm>
            <a:off x="10786793" y="1703047"/>
            <a:ext cx="414720" cy="381240"/>
            <a:chOff x="10786793" y="1703047"/>
            <a:chExt cx="414720" cy="381240"/>
          </a:xfrm>
        </p:grpSpPr>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4163" name="Ink 4162">
                  <a:extLst>
                    <a:ext uri="{FF2B5EF4-FFF2-40B4-BE49-F238E27FC236}">
                      <a16:creationId xmlns:a16="http://schemas.microsoft.com/office/drawing/2014/main" id="{D854B377-376E-F844-B105-8BB1AFC97716}"/>
                    </a:ext>
                  </a:extLst>
                </p14:cNvPr>
                <p14:cNvContentPartPr/>
                <p14:nvPr/>
              </p14:nvContentPartPr>
              <p14:xfrm>
                <a:off x="10786793" y="1703047"/>
                <a:ext cx="360" cy="360"/>
              </p14:xfrm>
            </p:contentPart>
          </mc:Choice>
          <mc:Fallback xmlns="">
            <p:pic>
              <p:nvPicPr>
                <p:cNvPr id="4163" name="Ink 4162">
                  <a:extLst>
                    <a:ext uri="{FF2B5EF4-FFF2-40B4-BE49-F238E27FC236}">
                      <a16:creationId xmlns:a16="http://schemas.microsoft.com/office/drawing/2014/main" id="{D854B377-376E-F844-B105-8BB1AFC97716}"/>
                    </a:ext>
                  </a:extLst>
                </p:cNvPr>
                <p:cNvPicPr/>
                <p:nvPr/>
              </p:nvPicPr>
              <p:blipFill>
                <a:blip r:embed="rId65"/>
                <a:stretch>
                  <a:fillRect/>
                </a:stretch>
              </p:blipFill>
              <p:spPr>
                <a:xfrm>
                  <a:off x="10755833" y="1672447"/>
                  <a:ext cx="61560" cy="61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4164" name="Ink 4163">
                  <a:extLst>
                    <a:ext uri="{FF2B5EF4-FFF2-40B4-BE49-F238E27FC236}">
                      <a16:creationId xmlns:a16="http://schemas.microsoft.com/office/drawing/2014/main" id="{45E1A6FF-8083-0543-B358-1CA30ED3619D}"/>
                    </a:ext>
                  </a:extLst>
                </p14:cNvPr>
                <p14:cNvContentPartPr/>
                <p14:nvPr/>
              </p14:nvContentPartPr>
              <p14:xfrm>
                <a:off x="10963913" y="1736887"/>
                <a:ext cx="237600" cy="347400"/>
              </p14:xfrm>
            </p:contentPart>
          </mc:Choice>
          <mc:Fallback xmlns="">
            <p:pic>
              <p:nvPicPr>
                <p:cNvPr id="4164" name="Ink 4163">
                  <a:extLst>
                    <a:ext uri="{FF2B5EF4-FFF2-40B4-BE49-F238E27FC236}">
                      <a16:creationId xmlns:a16="http://schemas.microsoft.com/office/drawing/2014/main" id="{45E1A6FF-8083-0543-B358-1CA30ED3619D}"/>
                    </a:ext>
                  </a:extLst>
                </p:cNvPr>
                <p:cNvPicPr/>
                <p:nvPr/>
              </p:nvPicPr>
              <p:blipFill>
                <a:blip r:embed="rId67"/>
                <a:stretch>
                  <a:fillRect/>
                </a:stretch>
              </p:blipFill>
              <p:spPr>
                <a:xfrm>
                  <a:off x="10933313" y="1706287"/>
                  <a:ext cx="299160" cy="408600"/>
                </a:xfrm>
                <a:prstGeom prst="rect">
                  <a:avLst/>
                </a:prstGeom>
              </p:spPr>
            </p:pic>
          </mc:Fallback>
        </mc:AlternateContent>
      </p:grpSp>
    </p:spTree>
    <p:extLst>
      <p:ext uri="{BB962C8B-B14F-4D97-AF65-F5344CB8AC3E}">
        <p14:creationId xmlns:p14="http://schemas.microsoft.com/office/powerpoint/2010/main" val="355571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 in your handwriting books.</a:t>
            </a:r>
          </a:p>
          <a:p>
            <a:pPr marL="0" indent="0">
              <a:lnSpc>
                <a:spcPct val="200000"/>
              </a:lnSpc>
              <a:buNone/>
            </a:pPr>
            <a:r>
              <a:rPr lang="en-US" dirty="0">
                <a:hlinkClick r:id="rId2"/>
              </a:rPr>
              <a:t>https://www.youtube.com/watch?v=7YuVE2Eydlw</a:t>
            </a:r>
            <a:endParaRPr lang="en-US"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55581" y="1465369"/>
            <a:ext cx="1481137" cy="124954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Letter O GIFs - Get the best GIF on GIPHY">
            <a:extLst>
              <a:ext uri="{FF2B5EF4-FFF2-40B4-BE49-F238E27FC236}">
                <a16:creationId xmlns:a16="http://schemas.microsoft.com/office/drawing/2014/main" id="{59ED8437-C567-2245-9E43-E41032767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943" y="3791474"/>
            <a:ext cx="3629025"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8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409B1-7B69-2B4A-9C0A-CD8EC31FAEBC}"/>
              </a:ext>
            </a:extLst>
          </p:cNvPr>
          <p:cNvPicPr>
            <a:picLocks noChangeAspect="1"/>
          </p:cNvPicPr>
          <p:nvPr/>
        </p:nvPicPr>
        <p:blipFill>
          <a:blip r:embed="rId2"/>
          <a:stretch>
            <a:fillRect/>
          </a:stretch>
        </p:blipFill>
        <p:spPr>
          <a:xfrm rot="16200000">
            <a:off x="5335905" y="-14960"/>
            <a:ext cx="1520190"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957786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EF14F-9893-C447-A1F9-3BC7EA6B82BE}"/>
              </a:ext>
            </a:extLst>
          </p:cNvPr>
          <p:cNvPicPr>
            <a:picLocks noChangeAspect="1"/>
          </p:cNvPicPr>
          <p:nvPr/>
        </p:nvPicPr>
        <p:blipFill>
          <a:blip r:embed="rId2"/>
          <a:stretch>
            <a:fillRect/>
          </a:stretch>
        </p:blipFill>
        <p:spPr>
          <a:xfrm>
            <a:off x="0" y="-1"/>
            <a:ext cx="4494654" cy="7643193"/>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07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DCD07-2EFB-C94D-8EB2-17B8BDA24513}"/>
              </a:ext>
            </a:extLst>
          </p:cNvPr>
          <p:cNvPicPr>
            <a:picLocks noChangeAspect="1"/>
          </p:cNvPicPr>
          <p:nvPr/>
        </p:nvPicPr>
        <p:blipFill>
          <a:blip r:embed="rId2"/>
          <a:stretch>
            <a:fillRect/>
          </a:stretch>
        </p:blipFill>
        <p:spPr>
          <a:xfrm>
            <a:off x="-42174" y="-1"/>
            <a:ext cx="4080775" cy="6939389"/>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a:solidFill>
                  <a:schemeClr val="bg1"/>
                </a:solidFill>
              </a:rPr>
              <a:t>Task 2</a:t>
            </a: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f r a c t I o n s</a:t>
            </a:r>
          </a:p>
        </p:txBody>
      </p:sp>
      <p:sp>
        <p:nvSpPr>
          <p:cNvPr id="7" name="TextBox 6">
            <a:extLst>
              <a:ext uri="{FF2B5EF4-FFF2-40B4-BE49-F238E27FC236}">
                <a16:creationId xmlns:a16="http://schemas.microsoft.com/office/drawing/2014/main" id="{B515D70D-725E-094F-9590-7145EAA877D7}"/>
              </a:ext>
            </a:extLst>
          </p:cNvPr>
          <p:cNvSpPr txBox="1"/>
          <p:nvPr/>
        </p:nvSpPr>
        <p:spPr>
          <a:xfrm>
            <a:off x="5712977" y="867504"/>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535130" y="862377"/>
            <a:ext cx="1892595" cy="369332"/>
          </a:xfrm>
          <a:prstGeom prst="rect">
            <a:avLst/>
          </a:prstGeom>
          <a:noFill/>
        </p:spPr>
        <p:txBody>
          <a:bodyPr wrap="square" rtlCol="0">
            <a:spAutoFit/>
          </a:bodyPr>
          <a:lstStyle/>
          <a:p>
            <a:r>
              <a:rPr lang="en-US" dirty="0"/>
              <a:t>Year 2</a:t>
            </a:r>
          </a:p>
        </p:txBody>
      </p:sp>
      <p:pic>
        <p:nvPicPr>
          <p:cNvPr id="4" name="Picture 3">
            <a:extLst>
              <a:ext uri="{FF2B5EF4-FFF2-40B4-BE49-F238E27FC236}">
                <a16:creationId xmlns:a16="http://schemas.microsoft.com/office/drawing/2014/main" id="{258177B1-9FE0-CC42-A84C-BF89247CCE36}"/>
              </a:ext>
            </a:extLst>
          </p:cNvPr>
          <p:cNvPicPr>
            <a:picLocks noChangeAspect="1"/>
          </p:cNvPicPr>
          <p:nvPr/>
        </p:nvPicPr>
        <p:blipFill>
          <a:blip r:embed="rId3"/>
          <a:stretch>
            <a:fillRect/>
          </a:stretch>
        </p:blipFill>
        <p:spPr>
          <a:xfrm>
            <a:off x="4756135" y="1136880"/>
            <a:ext cx="3451297" cy="4884021"/>
          </a:xfrm>
          <a:prstGeom prst="rect">
            <a:avLst/>
          </a:prstGeom>
        </p:spPr>
      </p:pic>
      <p:pic>
        <p:nvPicPr>
          <p:cNvPr id="9" name="Picture 8">
            <a:extLst>
              <a:ext uri="{FF2B5EF4-FFF2-40B4-BE49-F238E27FC236}">
                <a16:creationId xmlns:a16="http://schemas.microsoft.com/office/drawing/2014/main" id="{346EA7E6-C895-1549-83AE-BCF1A86AA8F7}"/>
              </a:ext>
            </a:extLst>
          </p:cNvPr>
          <p:cNvPicPr>
            <a:picLocks noChangeAspect="1"/>
          </p:cNvPicPr>
          <p:nvPr/>
        </p:nvPicPr>
        <p:blipFill>
          <a:blip r:embed="rId4"/>
          <a:stretch>
            <a:fillRect/>
          </a:stretch>
        </p:blipFill>
        <p:spPr>
          <a:xfrm>
            <a:off x="8359194" y="1111602"/>
            <a:ext cx="3451297" cy="4884021"/>
          </a:xfrm>
          <a:prstGeom prst="rect">
            <a:avLst/>
          </a:prstGeom>
        </p:spPr>
      </p:pic>
    </p:spTree>
    <p:extLst>
      <p:ext uri="{BB962C8B-B14F-4D97-AF65-F5344CB8AC3E}">
        <p14:creationId xmlns:p14="http://schemas.microsoft.com/office/powerpoint/2010/main" val="351168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640" y="2724912"/>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8660071" y="2791684"/>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6864940" y="3232298"/>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72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61F142-9FD5-2041-ADCE-5F425B5F409C}"/>
              </a:ext>
            </a:extLst>
          </p:cNvPr>
          <p:cNvPicPr>
            <a:picLocks noChangeAspect="1"/>
          </p:cNvPicPr>
          <p:nvPr/>
        </p:nvPicPr>
        <p:blipFill>
          <a:blip r:embed="rId2"/>
          <a:stretch>
            <a:fillRect/>
          </a:stretch>
        </p:blipFill>
        <p:spPr>
          <a:xfrm rot="16200000">
            <a:off x="5433491" y="52908"/>
            <a:ext cx="1325020"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04921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716557" y="701424"/>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716557" y="2047012"/>
            <a:ext cx="3180661" cy="4330892"/>
          </a:xfrm>
        </p:spPr>
        <p:txBody>
          <a:bodyPr>
            <a:normAutofit fontScale="77500" lnSpcReduction="20000"/>
          </a:bodyPr>
          <a:lstStyle/>
          <a:p>
            <a:pPr marL="0" indent="0">
              <a:lnSpc>
                <a:spcPct val="200000"/>
              </a:lnSpc>
              <a:buNone/>
            </a:pPr>
            <a:r>
              <a:rPr lang="en-US" dirty="0"/>
              <a:t>Watch </a:t>
            </a:r>
            <a:r>
              <a:rPr lang="en-US" dirty="0" err="1"/>
              <a:t>Mrs</a:t>
            </a:r>
            <a:r>
              <a:rPr lang="en-US" dirty="0"/>
              <a:t> Warwick’s video’s for the sound of the week.</a:t>
            </a:r>
            <a:br>
              <a:rPr lang="en-US" dirty="0"/>
            </a:br>
            <a:r>
              <a:rPr lang="en-US" dirty="0"/>
              <a:t>YEAR 1</a:t>
            </a:r>
          </a:p>
          <a:p>
            <a:pPr marL="0" indent="0">
              <a:lnSpc>
                <a:spcPct val="200000"/>
              </a:lnSpc>
              <a:buNone/>
            </a:pPr>
            <a:r>
              <a:rPr lang="en-AU" dirty="0">
                <a:solidFill>
                  <a:srgbClr val="BF4E3F"/>
                </a:solidFill>
                <a:hlinkClick r:id="rId2">
                  <a:extLst>
                    <a:ext uri="{A12FA001-AC4F-418D-AE19-62706E023703}">
                      <ahyp:hlinkClr xmlns:ahyp="http://schemas.microsoft.com/office/drawing/2018/hyperlinkcolor" val="tx"/>
                    </a:ext>
                  </a:extLst>
                </a:hlinkClick>
              </a:rPr>
              <a:t>https://vimeo.com/580928643</a:t>
            </a:r>
            <a:endParaRPr lang="en-AU" dirty="0"/>
          </a:p>
          <a:p>
            <a:pPr marL="0" indent="0">
              <a:lnSpc>
                <a:spcPct val="200000"/>
              </a:lnSpc>
              <a:buNone/>
            </a:pPr>
            <a:r>
              <a:rPr lang="en-US" dirty="0"/>
              <a:t>YEAR 2</a:t>
            </a:r>
            <a:br>
              <a:rPr lang="en-US" dirty="0"/>
            </a:br>
            <a:r>
              <a:rPr lang="en-AU" dirty="0">
                <a:hlinkClick r:id="rId3"/>
              </a:rPr>
              <a:t>https://vimeo.com/580928543</a:t>
            </a:r>
            <a:endParaRPr lang="en-AU"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15" name="TextBox 14">
            <a:extLst>
              <a:ext uri="{FF2B5EF4-FFF2-40B4-BE49-F238E27FC236}">
                <a16:creationId xmlns:a16="http://schemas.microsoft.com/office/drawing/2014/main" id="{3919360B-1959-5843-85BD-1377B45B226A}"/>
              </a:ext>
            </a:extLst>
          </p:cNvPr>
          <p:cNvSpPr txBox="1"/>
          <p:nvPr/>
        </p:nvSpPr>
        <p:spPr>
          <a:xfrm>
            <a:off x="6096000" y="1384663"/>
            <a:ext cx="1428206" cy="369332"/>
          </a:xfrm>
          <a:prstGeom prst="rect">
            <a:avLst/>
          </a:prstGeom>
          <a:noFill/>
        </p:spPr>
        <p:txBody>
          <a:bodyPr wrap="square" rtlCol="0">
            <a:spAutoFit/>
          </a:bodyPr>
          <a:lstStyle/>
          <a:p>
            <a:pPr algn="ctr"/>
            <a:r>
              <a:rPr lang="en-US" dirty="0"/>
              <a:t>Year 1</a:t>
            </a:r>
          </a:p>
        </p:txBody>
      </p:sp>
      <p:sp>
        <p:nvSpPr>
          <p:cNvPr id="16" name="TextBox 15">
            <a:extLst>
              <a:ext uri="{FF2B5EF4-FFF2-40B4-BE49-F238E27FC236}">
                <a16:creationId xmlns:a16="http://schemas.microsoft.com/office/drawing/2014/main" id="{E1B87B52-244F-D047-AEA0-A7942E719645}"/>
              </a:ext>
            </a:extLst>
          </p:cNvPr>
          <p:cNvSpPr txBox="1"/>
          <p:nvPr/>
        </p:nvSpPr>
        <p:spPr>
          <a:xfrm>
            <a:off x="9379131" y="1384663"/>
            <a:ext cx="1619795" cy="369332"/>
          </a:xfrm>
          <a:prstGeom prst="rect">
            <a:avLst/>
          </a:prstGeom>
          <a:noFill/>
        </p:spPr>
        <p:txBody>
          <a:bodyPr wrap="square" rtlCol="0">
            <a:spAutoFit/>
          </a:bodyPr>
          <a:lstStyle/>
          <a:p>
            <a:pPr algn="ctr"/>
            <a:r>
              <a:rPr lang="en-US" dirty="0"/>
              <a:t>Year 2</a:t>
            </a:r>
          </a:p>
        </p:txBody>
      </p:sp>
      <p:pic>
        <p:nvPicPr>
          <p:cNvPr id="4" name="Picture 3">
            <a:extLst>
              <a:ext uri="{FF2B5EF4-FFF2-40B4-BE49-F238E27FC236}">
                <a16:creationId xmlns:a16="http://schemas.microsoft.com/office/drawing/2014/main" id="{D23BA07E-887E-EA41-8ED1-73A7E7091A15}"/>
              </a:ext>
            </a:extLst>
          </p:cNvPr>
          <p:cNvPicPr>
            <a:picLocks noChangeAspect="1"/>
          </p:cNvPicPr>
          <p:nvPr/>
        </p:nvPicPr>
        <p:blipFill>
          <a:blip r:embed="rId5"/>
          <a:stretch>
            <a:fillRect/>
          </a:stretch>
        </p:blipFill>
        <p:spPr>
          <a:xfrm>
            <a:off x="5306983" y="1839683"/>
            <a:ext cx="3060428" cy="4330892"/>
          </a:xfrm>
          <a:prstGeom prst="rect">
            <a:avLst/>
          </a:prstGeom>
        </p:spPr>
      </p:pic>
      <p:pic>
        <p:nvPicPr>
          <p:cNvPr id="8" name="Picture 7">
            <a:extLst>
              <a:ext uri="{FF2B5EF4-FFF2-40B4-BE49-F238E27FC236}">
                <a16:creationId xmlns:a16="http://schemas.microsoft.com/office/drawing/2014/main" id="{F92CCE4C-B0AB-3044-803D-23AFBE83B588}"/>
              </a:ext>
            </a:extLst>
          </p:cNvPr>
          <p:cNvPicPr>
            <a:picLocks noChangeAspect="1"/>
          </p:cNvPicPr>
          <p:nvPr/>
        </p:nvPicPr>
        <p:blipFill>
          <a:blip r:embed="rId6"/>
          <a:stretch>
            <a:fillRect/>
          </a:stretch>
        </p:blipFill>
        <p:spPr>
          <a:xfrm>
            <a:off x="8744084" y="1766873"/>
            <a:ext cx="3163331" cy="4476512"/>
          </a:xfrm>
          <a:prstGeom prst="rect">
            <a:avLst/>
          </a:prstGeom>
        </p:spPr>
      </p:pic>
    </p:spTree>
    <p:extLst>
      <p:ext uri="{BB962C8B-B14F-4D97-AF65-F5344CB8AC3E}">
        <p14:creationId xmlns:p14="http://schemas.microsoft.com/office/powerpoint/2010/main" val="2480172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487E67-389E-C14B-A446-FED858F63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5337545" cy="6858000"/>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SCIENCE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600076" y="1276480"/>
            <a:ext cx="4600574" cy="4980051"/>
          </a:xfrm>
        </p:spPr>
        <p:txBody>
          <a:bodyPr>
            <a:normAutofit/>
          </a:bodyPr>
          <a:lstStyle/>
          <a:p>
            <a:pPr marL="0" indent="0">
              <a:buNone/>
            </a:pPr>
            <a:r>
              <a:rPr lang="en-US" dirty="0"/>
              <a:t>Watch the video of Vince again. What parts of your body change as you grow up? Think about things that cannot be seen.</a:t>
            </a:r>
          </a:p>
          <a:p>
            <a:pPr marL="0" indent="0">
              <a:buNone/>
            </a:pPr>
            <a:r>
              <a:rPr lang="en-US" dirty="0"/>
              <a:t>Using your worksheet, draw the important stages of growth for humans and ducks.</a:t>
            </a:r>
            <a:br>
              <a:rPr lang="en-US" dirty="0"/>
            </a:br>
            <a:br>
              <a:rPr lang="en-US" dirty="0"/>
            </a:br>
            <a:r>
              <a:rPr lang="en-US" dirty="0"/>
              <a:t>https://</a:t>
            </a:r>
            <a:r>
              <a:rPr lang="en-US" dirty="0" err="1"/>
              <a:t>www.inquisitive.com</a:t>
            </a:r>
            <a:r>
              <a:rPr lang="en-US" dirty="0"/>
              <a:t>/class/9wk/login</a:t>
            </a:r>
            <a:br>
              <a:rPr lang="en-US" dirty="0"/>
            </a:br>
            <a:r>
              <a:rPr lang="en-US" dirty="0"/>
              <a:t>code:5742</a:t>
            </a:r>
          </a:p>
        </p:txBody>
      </p:sp>
      <p:pic>
        <p:nvPicPr>
          <p:cNvPr id="3" name="Picture 2">
            <a:extLst>
              <a:ext uri="{FF2B5EF4-FFF2-40B4-BE49-F238E27FC236}">
                <a16:creationId xmlns:a16="http://schemas.microsoft.com/office/drawing/2014/main" id="{1DAD51AD-B959-1D4F-AB40-48DB30C33CC0}"/>
              </a:ext>
            </a:extLst>
          </p:cNvPr>
          <p:cNvPicPr>
            <a:picLocks noChangeAspect="1"/>
          </p:cNvPicPr>
          <p:nvPr/>
        </p:nvPicPr>
        <p:blipFill>
          <a:blip r:embed="rId3"/>
          <a:stretch>
            <a:fillRect/>
          </a:stretch>
        </p:blipFill>
        <p:spPr>
          <a:xfrm rot="5400000">
            <a:off x="6335343" y="-62859"/>
            <a:ext cx="4807207" cy="6802804"/>
          </a:xfrm>
          <a:prstGeom prst="rect">
            <a:avLst/>
          </a:prstGeom>
        </p:spPr>
      </p:pic>
    </p:spTree>
    <p:extLst>
      <p:ext uri="{BB962C8B-B14F-4D97-AF65-F5344CB8AC3E}">
        <p14:creationId xmlns:p14="http://schemas.microsoft.com/office/powerpoint/2010/main" val="168821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34200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THURSDAY 5</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4</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676250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Worksheets</a:t>
            </a:r>
          </a:p>
          <a:p>
            <a:pPr marL="0" indent="0" algn="ctr">
              <a:buNone/>
            </a:pPr>
            <a:r>
              <a:rPr lang="en-US" b="1" dirty="0"/>
              <a:t>Final</a:t>
            </a:r>
            <a:br>
              <a:rPr lang="en-US" b="1" dirty="0"/>
            </a:br>
            <a:r>
              <a:rPr lang="en-US" dirty="0"/>
              <a:t>PDHPE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55363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595438" y="2375101"/>
            <a:ext cx="3711405" cy="3339128"/>
          </a:xfrm>
        </p:spPr>
        <p:txBody>
          <a:bodyPr>
            <a:normAutofit fontScale="77500" lnSpcReduction="20000"/>
          </a:bodyPr>
          <a:lstStyle/>
          <a:p>
            <a:pPr marL="0" indent="0">
              <a:lnSpc>
                <a:spcPct val="200000"/>
              </a:lnSpc>
              <a:buNone/>
            </a:pPr>
            <a:r>
              <a:rPr lang="en-US" dirty="0"/>
              <a:t>Practice your spelling words in alphabetical order on a piece of paper. </a:t>
            </a:r>
          </a:p>
          <a:p>
            <a:pPr marL="0" indent="0">
              <a:lnSpc>
                <a:spcPct val="200000"/>
              </a:lnSpc>
              <a:buNone/>
            </a:pPr>
            <a:r>
              <a:rPr lang="en-US" dirty="0"/>
              <a:t>Write 5 sentences using your spelling words on a piece of paper. Circle any verbs (action words) in your sentence. </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8" name="Picture 7">
            <a:extLst>
              <a:ext uri="{FF2B5EF4-FFF2-40B4-BE49-F238E27FC236}">
                <a16:creationId xmlns:a16="http://schemas.microsoft.com/office/drawing/2014/main" id="{30D368A4-D404-6F40-8AE3-496B4A41EBCA}"/>
              </a:ext>
            </a:extLst>
          </p:cNvPr>
          <p:cNvPicPr>
            <a:picLocks noChangeAspect="1"/>
          </p:cNvPicPr>
          <p:nvPr/>
        </p:nvPicPr>
        <p:blipFill rotWithShape="1">
          <a:blip r:embed="rId3"/>
          <a:srcRect t="16438"/>
          <a:stretch/>
        </p:blipFill>
        <p:spPr>
          <a:xfrm>
            <a:off x="5444259" y="1968249"/>
            <a:ext cx="3173168" cy="3745980"/>
          </a:xfrm>
          <a:prstGeom prst="rect">
            <a:avLst/>
          </a:prstGeom>
        </p:spPr>
      </p:pic>
      <p:pic>
        <p:nvPicPr>
          <p:cNvPr id="10" name="Picture 9">
            <a:extLst>
              <a:ext uri="{FF2B5EF4-FFF2-40B4-BE49-F238E27FC236}">
                <a16:creationId xmlns:a16="http://schemas.microsoft.com/office/drawing/2014/main" id="{F9F2AFAF-8D5F-AE46-B899-32368E8B1D23}"/>
              </a:ext>
            </a:extLst>
          </p:cNvPr>
          <p:cNvPicPr>
            <a:picLocks noChangeAspect="1"/>
          </p:cNvPicPr>
          <p:nvPr/>
        </p:nvPicPr>
        <p:blipFill rotWithShape="1">
          <a:blip r:embed="rId4"/>
          <a:srcRect t="11007"/>
          <a:stretch/>
        </p:blipFill>
        <p:spPr>
          <a:xfrm>
            <a:off x="8624954" y="1971675"/>
            <a:ext cx="3300376" cy="4149406"/>
          </a:xfrm>
          <a:prstGeom prst="rect">
            <a:avLst/>
          </a:prstGeom>
        </p:spPr>
      </p:pic>
    </p:spTree>
    <p:extLst>
      <p:ext uri="{BB962C8B-B14F-4D97-AF65-F5344CB8AC3E}">
        <p14:creationId xmlns:p14="http://schemas.microsoft.com/office/powerpoint/2010/main" val="108661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309563" cy="3987119"/>
          </a:xfrm>
        </p:spPr>
        <p:txBody>
          <a:bodyPr>
            <a:normAutofit/>
          </a:bodyPr>
          <a:lstStyle/>
          <a:p>
            <a:pPr marL="0" indent="0">
              <a:lnSpc>
                <a:spcPct val="200000"/>
              </a:lnSpc>
              <a:buNone/>
            </a:pPr>
            <a:r>
              <a:rPr lang="en-US" dirty="0"/>
              <a:t>Read or get an adult to read ”The Big Race”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28219C4-F9A2-F548-A7DF-FD22FAB40912}"/>
              </a:ext>
            </a:extLst>
          </p:cNvPr>
          <p:cNvPicPr>
            <a:picLocks noChangeAspect="1"/>
          </p:cNvPicPr>
          <p:nvPr/>
        </p:nvPicPr>
        <p:blipFill>
          <a:blip r:embed="rId5"/>
          <a:stretch>
            <a:fillRect/>
          </a:stretch>
        </p:blipFill>
        <p:spPr>
          <a:xfrm rot="5400000">
            <a:off x="6075187" y="389809"/>
            <a:ext cx="4395763" cy="6220560"/>
          </a:xfrm>
          <a:prstGeom prst="rect">
            <a:avLst/>
          </a:prstGeom>
        </p:spPr>
      </p:pic>
    </p:spTree>
    <p:extLst>
      <p:ext uri="{BB962C8B-B14F-4D97-AF65-F5344CB8AC3E}">
        <p14:creationId xmlns:p14="http://schemas.microsoft.com/office/powerpoint/2010/main" val="79086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35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4C764A8-7FEC-F446-AEB5-6A69EEA34E72}"/>
              </a:ext>
            </a:extLst>
          </p:cNvPr>
          <p:cNvPicPr>
            <a:picLocks noChangeAspect="1"/>
          </p:cNvPicPr>
          <p:nvPr/>
        </p:nvPicPr>
        <p:blipFill>
          <a:blip r:embed="rId2"/>
          <a:stretch>
            <a:fillRect/>
          </a:stretch>
        </p:blipFill>
        <p:spPr>
          <a:xfrm>
            <a:off x="6596" y="-14748"/>
            <a:ext cx="6719324"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528845" y="1128666"/>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1036800" y="534200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528845" y="1785067"/>
            <a:ext cx="4710607" cy="4741390"/>
          </a:xfrm>
        </p:spPr>
        <p:txBody>
          <a:bodyPr anchor="ctr">
            <a:normAutofit lnSpcReduction="10000"/>
          </a:bodyPr>
          <a:lstStyle/>
          <a:p>
            <a:pPr marL="0" indent="0">
              <a:lnSpc>
                <a:spcPct val="200000"/>
              </a:lnSpc>
              <a:buNone/>
            </a:pPr>
            <a:r>
              <a:rPr lang="en-US" sz="2000" dirty="0"/>
              <a:t>Procedural writing</a:t>
            </a:r>
          </a:p>
          <a:p>
            <a:pPr marL="0" indent="0">
              <a:lnSpc>
                <a:spcPct val="200000"/>
              </a:lnSpc>
              <a:buNone/>
            </a:pPr>
            <a:r>
              <a:rPr lang="en-AU" sz="2000" dirty="0">
                <a:solidFill>
                  <a:schemeClr val="bg1"/>
                </a:solidFill>
                <a:hlinkClick r:id="rId4">
                  <a:extLst>
                    <a:ext uri="{A12FA001-AC4F-418D-AE19-62706E023703}">
                      <ahyp:hlinkClr xmlns:ahyp="http://schemas.microsoft.com/office/drawing/2018/hyperlinkcolor" val="tx"/>
                    </a:ext>
                  </a:extLst>
                </a:hlinkClick>
              </a:rPr>
              <a:t>https://www.youtube.com/watch?v=-obFVuDSYjY</a:t>
            </a:r>
            <a:br>
              <a:rPr lang="en-AU" sz="2000" dirty="0"/>
            </a:br>
            <a:r>
              <a:rPr lang="en-AU" sz="2000" dirty="0"/>
              <a:t>Write a procedural text about ‘how to catch the tooth fairy’. Be creative! Remember to add a title, a list of materials and a method (instructions). Don’t forget to start each step with a VERB!</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152" name="Picture 8" descr="page39image48688928">
            <a:extLst>
              <a:ext uri="{FF2B5EF4-FFF2-40B4-BE49-F238E27FC236}">
                <a16:creationId xmlns:a16="http://schemas.microsoft.com/office/drawing/2014/main" id="{EE34DF8A-33F0-D340-949E-481254B6122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0235"/>
          <a:stretch/>
        </p:blipFill>
        <p:spPr bwMode="auto">
          <a:xfrm>
            <a:off x="7311445" y="1458468"/>
            <a:ext cx="3696349" cy="469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DEB63-FECB-8847-9EAB-B70E115D79E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8501831"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7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1B609-C2F9-BD46-ACD2-600089D4CCAE}"/>
              </a:ext>
            </a:extLst>
          </p:cNvPr>
          <p:cNvPicPr>
            <a:picLocks noChangeAspect="1"/>
          </p:cNvPicPr>
          <p:nvPr/>
        </p:nvPicPr>
        <p:blipFill>
          <a:blip r:embed="rId2"/>
          <a:stretch>
            <a:fillRect/>
          </a:stretch>
        </p:blipFill>
        <p:spPr>
          <a:xfrm>
            <a:off x="6596" y="-14748"/>
            <a:ext cx="4219964"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33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65D0-276B-7E45-A846-36F88954644A}"/>
              </a:ext>
            </a:extLst>
          </p:cNvPr>
          <p:cNvSpPr>
            <a:spLocks noGrp="1"/>
          </p:cNvSpPr>
          <p:nvPr>
            <p:ph type="title"/>
          </p:nvPr>
        </p:nvSpPr>
        <p:spPr>
          <a:xfrm>
            <a:off x="1771891" y="762870"/>
            <a:ext cx="10241280" cy="1234440"/>
          </a:xfrm>
        </p:spPr>
        <p:txBody>
          <a:bodyPr/>
          <a:lstStyle/>
          <a:p>
            <a:r>
              <a:rPr lang="en-US" dirty="0"/>
              <a:t>Task 2</a:t>
            </a:r>
          </a:p>
        </p:txBody>
      </p:sp>
      <p:sp>
        <p:nvSpPr>
          <p:cNvPr id="6" name="Rectangle 5">
            <a:extLst>
              <a:ext uri="{FF2B5EF4-FFF2-40B4-BE49-F238E27FC236}">
                <a16:creationId xmlns:a16="http://schemas.microsoft.com/office/drawing/2014/main" id="{13B949C9-4B55-CA49-81E0-0DED7B71FEEA}"/>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6F605B-A780-5941-9C94-21B4233E8AB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7FFEC1-8A4E-3C40-932F-FED85A70F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9" name="TextBox 8">
            <a:extLst>
              <a:ext uri="{FF2B5EF4-FFF2-40B4-BE49-F238E27FC236}">
                <a16:creationId xmlns:a16="http://schemas.microsoft.com/office/drawing/2014/main" id="{3FCFD140-DB67-A140-8B26-0B5729645AC9}"/>
              </a:ext>
            </a:extLst>
          </p:cNvPr>
          <p:cNvSpPr txBox="1"/>
          <p:nvPr/>
        </p:nvSpPr>
        <p:spPr>
          <a:xfrm>
            <a:off x="1491175" y="2278966"/>
            <a:ext cx="3263705" cy="878702"/>
          </a:xfrm>
          <a:prstGeom prst="rect">
            <a:avLst/>
          </a:prstGeom>
          <a:noFill/>
        </p:spPr>
        <p:txBody>
          <a:bodyPr wrap="square" rtlCol="0">
            <a:spAutoFit/>
          </a:bodyPr>
          <a:lstStyle/>
          <a:p>
            <a:pPr>
              <a:lnSpc>
                <a:spcPct val="150000"/>
              </a:lnSpc>
            </a:pPr>
            <a:r>
              <a:rPr lang="en-US" dirty="0"/>
              <a:t>Read or get an adult to read ‘The Beach’ and answer the questions.</a:t>
            </a:r>
          </a:p>
        </p:txBody>
      </p:sp>
      <p:pic>
        <p:nvPicPr>
          <p:cNvPr id="3" name="Picture 2">
            <a:extLst>
              <a:ext uri="{FF2B5EF4-FFF2-40B4-BE49-F238E27FC236}">
                <a16:creationId xmlns:a16="http://schemas.microsoft.com/office/drawing/2014/main" id="{67EAB6B6-4149-B44F-9299-D608E66A40B3}"/>
              </a:ext>
            </a:extLst>
          </p:cNvPr>
          <p:cNvPicPr>
            <a:picLocks noChangeAspect="1"/>
          </p:cNvPicPr>
          <p:nvPr/>
        </p:nvPicPr>
        <p:blipFill>
          <a:blip r:embed="rId3"/>
          <a:stretch>
            <a:fillRect/>
          </a:stretch>
        </p:blipFill>
        <p:spPr>
          <a:xfrm rot="5400000">
            <a:off x="6161066" y="299975"/>
            <a:ext cx="4846211" cy="6858000"/>
          </a:xfrm>
          <a:prstGeom prst="rect">
            <a:avLst/>
          </a:prstGeom>
        </p:spPr>
      </p:pic>
    </p:spTree>
    <p:extLst>
      <p:ext uri="{BB962C8B-B14F-4D97-AF65-F5344CB8AC3E}">
        <p14:creationId xmlns:p14="http://schemas.microsoft.com/office/powerpoint/2010/main" val="2929542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8E203C-E515-4A4E-8F9D-C02C401724BD}"/>
              </a:ext>
            </a:extLst>
          </p:cNvPr>
          <p:cNvPicPr>
            <a:picLocks noChangeAspect="1"/>
          </p:cNvPicPr>
          <p:nvPr/>
        </p:nvPicPr>
        <p:blipFill>
          <a:blip r:embed="rId2"/>
          <a:stretch>
            <a:fillRect/>
          </a:stretch>
        </p:blipFill>
        <p:spPr>
          <a:xfrm>
            <a:off x="27771" y="0"/>
            <a:ext cx="3861757" cy="6899646"/>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r>
              <a:rPr lang="en-US" sz="1800" spc="750" dirty="0">
                <a:solidFill>
                  <a:schemeClr val="bg1"/>
                </a:solidFill>
              </a:rPr>
              <a:t> activities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 a s s</a:t>
            </a:r>
          </a:p>
        </p:txBody>
      </p:sp>
      <p:sp>
        <p:nvSpPr>
          <p:cNvPr id="7" name="TextBox 6">
            <a:extLst>
              <a:ext uri="{FF2B5EF4-FFF2-40B4-BE49-F238E27FC236}">
                <a16:creationId xmlns:a16="http://schemas.microsoft.com/office/drawing/2014/main" id="{B515D70D-725E-094F-9590-7145EAA877D7}"/>
              </a:ext>
            </a:extLst>
          </p:cNvPr>
          <p:cNvSpPr txBox="1"/>
          <p:nvPr/>
        </p:nvSpPr>
        <p:spPr>
          <a:xfrm>
            <a:off x="5045021"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122735" y="862377"/>
            <a:ext cx="1892595" cy="369332"/>
          </a:xfrm>
          <a:prstGeom prst="rect">
            <a:avLst/>
          </a:prstGeom>
          <a:noFill/>
        </p:spPr>
        <p:txBody>
          <a:bodyPr wrap="square" rtlCol="0">
            <a:spAutoFit/>
          </a:bodyPr>
          <a:lstStyle/>
          <a:p>
            <a:r>
              <a:rPr lang="en-US" dirty="0"/>
              <a:t>Year 2</a:t>
            </a:r>
          </a:p>
        </p:txBody>
      </p:sp>
      <p:pic>
        <p:nvPicPr>
          <p:cNvPr id="4" name="Picture 3">
            <a:extLst>
              <a:ext uri="{FF2B5EF4-FFF2-40B4-BE49-F238E27FC236}">
                <a16:creationId xmlns:a16="http://schemas.microsoft.com/office/drawing/2014/main" id="{A446BCBD-DE81-0344-9E36-0C177C1DE926}"/>
              </a:ext>
            </a:extLst>
          </p:cNvPr>
          <p:cNvPicPr>
            <a:picLocks noChangeAspect="1"/>
          </p:cNvPicPr>
          <p:nvPr/>
        </p:nvPicPr>
        <p:blipFill>
          <a:blip r:embed="rId3"/>
          <a:stretch>
            <a:fillRect/>
          </a:stretch>
        </p:blipFill>
        <p:spPr>
          <a:xfrm>
            <a:off x="4368540" y="1231709"/>
            <a:ext cx="3519904" cy="4981108"/>
          </a:xfrm>
          <a:prstGeom prst="rect">
            <a:avLst/>
          </a:prstGeom>
        </p:spPr>
      </p:pic>
      <p:pic>
        <p:nvPicPr>
          <p:cNvPr id="6" name="Picture 5">
            <a:extLst>
              <a:ext uri="{FF2B5EF4-FFF2-40B4-BE49-F238E27FC236}">
                <a16:creationId xmlns:a16="http://schemas.microsoft.com/office/drawing/2014/main" id="{8F7A5754-3078-3241-B05A-D7F6AC09EFB8}"/>
              </a:ext>
            </a:extLst>
          </p:cNvPr>
          <p:cNvPicPr>
            <a:picLocks noChangeAspect="1"/>
          </p:cNvPicPr>
          <p:nvPr/>
        </p:nvPicPr>
        <p:blipFill>
          <a:blip r:embed="rId4"/>
          <a:stretch>
            <a:fillRect/>
          </a:stretch>
        </p:blipFill>
        <p:spPr>
          <a:xfrm>
            <a:off x="8367456" y="1231709"/>
            <a:ext cx="3565965" cy="5046290"/>
          </a:xfrm>
          <a:prstGeom prst="rect">
            <a:avLst/>
          </a:prstGeom>
        </p:spPr>
      </p:pic>
    </p:spTree>
    <p:extLst>
      <p:ext uri="{BB962C8B-B14F-4D97-AF65-F5344CB8AC3E}">
        <p14:creationId xmlns:p14="http://schemas.microsoft.com/office/powerpoint/2010/main" val="354658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61C5F4-6E23-CB41-83AC-E968CA3E0695}"/>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43207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0" y="2283022"/>
            <a:ext cx="9847619" cy="4601876"/>
          </a:xfrm>
        </p:spPr>
        <p:txBody>
          <a:bodyPr>
            <a:normAutofit/>
          </a:bodyPr>
          <a:lstStyle/>
          <a:p>
            <a:pPr marL="0" indent="0">
              <a:buNone/>
            </a:pPr>
            <a:r>
              <a:rPr lang="en-US" dirty="0">
                <a:solidFill>
                  <a:schemeClr val="bg1"/>
                </a:solidFill>
              </a:rPr>
              <a:t>DANGER IN EMERGENCIES</a:t>
            </a:r>
            <a:br>
              <a:rPr lang="en-US" dirty="0">
                <a:solidFill>
                  <a:schemeClr val="bg1"/>
                </a:solidFill>
              </a:rPr>
            </a:br>
            <a:r>
              <a:rPr lang="en-US" dirty="0">
                <a:solidFill>
                  <a:schemeClr val="bg1"/>
                </a:solidFill>
              </a:rPr>
              <a:t>Around your home, school or community there are many items that can be dangerous if misused. Its important to be able to recognise these and have an understanding of how to avoid dangerous situations. The police, ambulance and fire brigade are the 3 major </a:t>
            </a:r>
            <a:r>
              <a:rPr lang="en-US" dirty="0" err="1">
                <a:solidFill>
                  <a:schemeClr val="bg1"/>
                </a:solidFill>
              </a:rPr>
              <a:t>organisations</a:t>
            </a:r>
            <a:r>
              <a:rPr lang="en-US" dirty="0">
                <a:solidFill>
                  <a:schemeClr val="bg1"/>
                </a:solidFill>
              </a:rPr>
              <a:t> that provide emergency services to our community. These can be accessed by phoning 000. there are often separate numbers that be used when </a:t>
            </a:r>
            <a:r>
              <a:rPr lang="en-US" dirty="0" err="1">
                <a:solidFill>
                  <a:schemeClr val="bg1"/>
                </a:solidFill>
              </a:rPr>
              <a:t>siutations</a:t>
            </a:r>
            <a:r>
              <a:rPr lang="en-US" dirty="0">
                <a:solidFill>
                  <a:schemeClr val="bg1"/>
                </a:solidFill>
              </a:rPr>
              <a:t> are not life threatening. Can you work out the difference? If you had to make a call to your house would you know your full name, address and phone number?</a:t>
            </a:r>
          </a:p>
          <a:p>
            <a:pPr marL="0" indent="0">
              <a:buNone/>
            </a:pPr>
            <a:endParaRPr lang="en-US" dirty="0"/>
          </a:p>
        </p:txBody>
      </p:sp>
    </p:spTree>
    <p:extLst>
      <p:ext uri="{BB962C8B-B14F-4D97-AF65-F5344CB8AC3E}">
        <p14:creationId xmlns:p14="http://schemas.microsoft.com/office/powerpoint/2010/main" val="2178602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18D39-9C78-C641-8881-811B2621EF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00F48B-F722-434E-A4A6-6660B27A00F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EB3B964-7709-DD43-B77B-4BD0D116961F}"/>
              </a:ext>
            </a:extLst>
          </p:cNvPr>
          <p:cNvPicPr>
            <a:picLocks noChangeAspect="1"/>
          </p:cNvPicPr>
          <p:nvPr/>
        </p:nvPicPr>
        <p:blipFill>
          <a:blip r:embed="rId2"/>
          <a:stretch>
            <a:fillRect/>
          </a:stretch>
        </p:blipFill>
        <p:spPr>
          <a:xfrm>
            <a:off x="640186" y="176784"/>
            <a:ext cx="4389013" cy="6211008"/>
          </a:xfrm>
          <a:prstGeom prst="rect">
            <a:avLst/>
          </a:prstGeom>
        </p:spPr>
      </p:pic>
      <p:pic>
        <p:nvPicPr>
          <p:cNvPr id="5" name="Picture 4">
            <a:extLst>
              <a:ext uri="{FF2B5EF4-FFF2-40B4-BE49-F238E27FC236}">
                <a16:creationId xmlns:a16="http://schemas.microsoft.com/office/drawing/2014/main" id="{1E5D6D0D-2AC8-4C42-9D2F-B7724E1DB208}"/>
              </a:ext>
            </a:extLst>
          </p:cNvPr>
          <p:cNvPicPr>
            <a:picLocks noChangeAspect="1"/>
          </p:cNvPicPr>
          <p:nvPr/>
        </p:nvPicPr>
        <p:blipFill>
          <a:blip r:embed="rId3"/>
          <a:stretch>
            <a:fillRect/>
          </a:stretch>
        </p:blipFill>
        <p:spPr>
          <a:xfrm rot="5400000">
            <a:off x="5933792" y="-170130"/>
            <a:ext cx="4652363" cy="6583680"/>
          </a:xfrm>
          <a:prstGeom prst="rect">
            <a:avLst/>
          </a:prstGeom>
        </p:spPr>
      </p:pic>
    </p:spTree>
    <p:extLst>
      <p:ext uri="{BB962C8B-B14F-4D97-AF65-F5344CB8AC3E}">
        <p14:creationId xmlns:p14="http://schemas.microsoft.com/office/powerpoint/2010/main" val="2684584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71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FRIDAY 6</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4</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739129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Grammar</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Money Worksheet</a:t>
            </a:r>
          </a:p>
          <a:p>
            <a:pPr marL="0" indent="0" algn="ctr">
              <a:buNone/>
            </a:pPr>
            <a:r>
              <a:rPr lang="en-US" dirty="0"/>
              <a:t>Task 3 - Fitness</a:t>
            </a:r>
          </a:p>
          <a:p>
            <a:pPr marL="0" indent="0" algn="ctr">
              <a:buNone/>
            </a:pPr>
            <a:r>
              <a:rPr lang="en-US" b="1" dirty="0"/>
              <a:t>Final</a:t>
            </a:r>
            <a:br>
              <a:rPr lang="en-US" b="1" dirty="0"/>
            </a:br>
            <a:r>
              <a:rPr lang="en-US" dirty="0"/>
              <a:t>CAPA – Dance</a:t>
            </a:r>
            <a:br>
              <a:rPr lang="en-US" dirty="0"/>
            </a:br>
            <a:r>
              <a:rPr lang="en-US" dirty="0"/>
              <a:t>FREE PLAY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27442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595438" y="2375101"/>
            <a:ext cx="3711405" cy="3339128"/>
          </a:xfrm>
        </p:spPr>
        <p:txBody>
          <a:bodyPr>
            <a:normAutofit fontScale="85000" lnSpcReduction="10000"/>
          </a:bodyPr>
          <a:lstStyle/>
          <a:p>
            <a:pPr marL="0" indent="0">
              <a:lnSpc>
                <a:spcPct val="200000"/>
              </a:lnSpc>
              <a:buNone/>
            </a:pPr>
            <a:r>
              <a:rPr lang="en-US" dirty="0"/>
              <a:t>Complete the grammar worksheets.</a:t>
            </a:r>
          </a:p>
          <a:p>
            <a:pPr marL="0" indent="0">
              <a:lnSpc>
                <a:spcPct val="200000"/>
              </a:lnSpc>
              <a:buNone/>
            </a:pPr>
            <a:r>
              <a:rPr lang="en-US" dirty="0"/>
              <a:t>Year 1 – future</a:t>
            </a:r>
          </a:p>
          <a:p>
            <a:pPr marL="0" indent="0">
              <a:lnSpc>
                <a:spcPct val="200000"/>
              </a:lnSpc>
              <a:buNone/>
            </a:pPr>
            <a:r>
              <a:rPr lang="en-US" dirty="0"/>
              <a:t>Year 2 –proofreading</a:t>
            </a:r>
          </a:p>
          <a:p>
            <a:pPr marL="0" indent="0">
              <a:lnSpc>
                <a:spcPct val="200000"/>
              </a:lnSpc>
              <a:buNone/>
            </a:pPr>
            <a:r>
              <a:rPr lang="en-US" dirty="0"/>
              <a:t>Follow instructions in your pack.</a:t>
            </a:r>
          </a:p>
          <a:p>
            <a:pPr marL="0" indent="0">
              <a:lnSpc>
                <a:spcPct val="200000"/>
              </a:lnSpc>
              <a:buNone/>
            </a:pPr>
            <a:endParaRPr lang="en-US"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 name="Picture 3">
            <a:extLst>
              <a:ext uri="{FF2B5EF4-FFF2-40B4-BE49-F238E27FC236}">
                <a16:creationId xmlns:a16="http://schemas.microsoft.com/office/drawing/2014/main" id="{5D1A06EB-96EE-7249-9F93-8D452A7A4900}"/>
              </a:ext>
            </a:extLst>
          </p:cNvPr>
          <p:cNvPicPr>
            <a:picLocks noChangeAspect="1"/>
          </p:cNvPicPr>
          <p:nvPr/>
        </p:nvPicPr>
        <p:blipFill>
          <a:blip r:embed="rId3"/>
          <a:stretch>
            <a:fillRect/>
          </a:stretch>
        </p:blipFill>
        <p:spPr>
          <a:xfrm>
            <a:off x="5188591" y="1482730"/>
            <a:ext cx="3186417" cy="4509182"/>
          </a:xfrm>
          <a:prstGeom prst="rect">
            <a:avLst/>
          </a:prstGeom>
        </p:spPr>
      </p:pic>
      <p:pic>
        <p:nvPicPr>
          <p:cNvPr id="9" name="Picture 8">
            <a:extLst>
              <a:ext uri="{FF2B5EF4-FFF2-40B4-BE49-F238E27FC236}">
                <a16:creationId xmlns:a16="http://schemas.microsoft.com/office/drawing/2014/main" id="{11F20058-63D0-8A4A-98A5-48C649CE7B49}"/>
              </a:ext>
            </a:extLst>
          </p:cNvPr>
          <p:cNvPicPr>
            <a:picLocks noChangeAspect="1"/>
          </p:cNvPicPr>
          <p:nvPr/>
        </p:nvPicPr>
        <p:blipFill>
          <a:blip r:embed="rId4"/>
          <a:stretch>
            <a:fillRect/>
          </a:stretch>
        </p:blipFill>
        <p:spPr>
          <a:xfrm>
            <a:off x="8430021" y="1447229"/>
            <a:ext cx="3500041" cy="4953000"/>
          </a:xfrm>
          <a:prstGeom prst="rect">
            <a:avLst/>
          </a:prstGeom>
        </p:spPr>
      </p:pic>
    </p:spTree>
    <p:extLst>
      <p:ext uri="{BB962C8B-B14F-4D97-AF65-F5344CB8AC3E}">
        <p14:creationId xmlns:p14="http://schemas.microsoft.com/office/powerpoint/2010/main" val="2636278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309563" cy="3987119"/>
          </a:xfrm>
        </p:spPr>
        <p:txBody>
          <a:bodyPr>
            <a:normAutofit/>
          </a:bodyPr>
          <a:lstStyle/>
          <a:p>
            <a:pPr marL="0" indent="0">
              <a:lnSpc>
                <a:spcPct val="200000"/>
              </a:lnSpc>
              <a:buNone/>
            </a:pPr>
            <a:r>
              <a:rPr lang="en-US" dirty="0"/>
              <a:t>Read or get an adult to read ”Uncle Mick’s Farm”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BFE626-DE51-4B45-B910-B917603DE97A}"/>
              </a:ext>
            </a:extLst>
          </p:cNvPr>
          <p:cNvPicPr>
            <a:picLocks noChangeAspect="1"/>
          </p:cNvPicPr>
          <p:nvPr/>
        </p:nvPicPr>
        <p:blipFill>
          <a:blip r:embed="rId5"/>
          <a:stretch>
            <a:fillRect/>
          </a:stretch>
        </p:blipFill>
        <p:spPr>
          <a:xfrm rot="5400000">
            <a:off x="6155764" y="706689"/>
            <a:ext cx="4180697" cy="5916213"/>
          </a:xfrm>
          <a:prstGeom prst="rect">
            <a:avLst/>
          </a:prstGeom>
        </p:spPr>
      </p:pic>
    </p:spTree>
    <p:extLst>
      <p:ext uri="{BB962C8B-B14F-4D97-AF65-F5344CB8AC3E}">
        <p14:creationId xmlns:p14="http://schemas.microsoft.com/office/powerpoint/2010/main" val="2449394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303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13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5A98240-9F66-F344-A4B5-64B643EE7F21}"/>
              </a:ext>
            </a:extLst>
          </p:cNvPr>
          <p:cNvPicPr>
            <a:picLocks noChangeAspect="1"/>
          </p:cNvPicPr>
          <p:nvPr/>
        </p:nvPicPr>
        <p:blipFill>
          <a:blip r:embed="rId2"/>
          <a:stretch>
            <a:fillRect/>
          </a:stretch>
        </p:blipFill>
        <p:spPr>
          <a:xfrm>
            <a:off x="6595" y="-14748"/>
            <a:ext cx="6953581"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2100594" y="704711"/>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923643" y="5367912"/>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417053" y="1899271"/>
            <a:ext cx="5524510" cy="4741390"/>
          </a:xfrm>
        </p:spPr>
        <p:txBody>
          <a:bodyPr anchor="ctr">
            <a:normAutofit/>
          </a:bodyPr>
          <a:lstStyle/>
          <a:p>
            <a:pPr marL="0" indent="0">
              <a:lnSpc>
                <a:spcPct val="200000"/>
              </a:lnSpc>
              <a:buNone/>
            </a:pPr>
            <a:r>
              <a:rPr lang="en-US" sz="2000" dirty="0">
                <a:solidFill>
                  <a:schemeClr val="bg1"/>
                </a:solidFill>
              </a:rPr>
              <a:t>Writing – procedural writing</a:t>
            </a:r>
          </a:p>
          <a:p>
            <a:pPr marL="0" indent="0">
              <a:lnSpc>
                <a:spcPct val="200000"/>
              </a:lnSpc>
              <a:buNone/>
            </a:pPr>
            <a:r>
              <a:rPr lang="en-US" sz="2000" dirty="0">
                <a:solidFill>
                  <a:schemeClr val="bg1"/>
                </a:solidFill>
              </a:rPr>
              <a:t>Watch the video of </a:t>
            </a:r>
            <a:r>
              <a:rPr lang="en-US" sz="2000" dirty="0" err="1">
                <a:solidFill>
                  <a:schemeClr val="bg1"/>
                </a:solidFill>
              </a:rPr>
              <a:t>Mrs</a:t>
            </a:r>
            <a:r>
              <a:rPr lang="en-US" sz="2000" dirty="0">
                <a:solidFill>
                  <a:schemeClr val="bg1"/>
                </a:solidFill>
              </a:rPr>
              <a:t> Mazloum making her sandwich on your dojo. </a:t>
            </a:r>
          </a:p>
          <a:p>
            <a:pPr marL="0" indent="0">
              <a:lnSpc>
                <a:spcPct val="200000"/>
              </a:lnSpc>
              <a:buNone/>
            </a:pPr>
            <a:r>
              <a:rPr lang="en-AU" sz="2000" dirty="0">
                <a:solidFill>
                  <a:schemeClr val="bg1"/>
                </a:solidFill>
              </a:rPr>
              <a:t>On a piece of paper write your own procedural text on ‘How to make a sandwich’. Remember to include a title, list of materials and step by step instructions (method). Don’t forget to start with a verb!</a:t>
            </a:r>
            <a:endParaRPr lang="en-US" sz="1600" dirty="0"/>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5" name="Picture 4">
            <a:extLst>
              <a:ext uri="{FF2B5EF4-FFF2-40B4-BE49-F238E27FC236}">
                <a16:creationId xmlns:a16="http://schemas.microsoft.com/office/drawing/2014/main" id="{EDB5F42D-8902-BD42-912E-F6D4C239A886}"/>
              </a:ext>
            </a:extLst>
          </p:cNvPr>
          <p:cNvPicPr>
            <a:picLocks noChangeAspect="1"/>
          </p:cNvPicPr>
          <p:nvPr/>
        </p:nvPicPr>
        <p:blipFill rotWithShape="1">
          <a:blip r:embed="rId5"/>
          <a:srcRect t="12658"/>
          <a:stretch/>
        </p:blipFill>
        <p:spPr>
          <a:xfrm>
            <a:off x="6960176" y="1552197"/>
            <a:ext cx="3722947" cy="4593832"/>
          </a:xfrm>
          <a:prstGeom prst="rect">
            <a:avLst/>
          </a:prstGeom>
        </p:spPr>
      </p:pic>
    </p:spTree>
    <p:extLst>
      <p:ext uri="{BB962C8B-B14F-4D97-AF65-F5344CB8AC3E}">
        <p14:creationId xmlns:p14="http://schemas.microsoft.com/office/powerpoint/2010/main" val="1324996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F91DF7-E819-3042-B3A6-68A9955DA4CA}"/>
              </a:ext>
            </a:extLst>
          </p:cNvPr>
          <p:cNvPicPr>
            <a:picLocks noChangeAspect="1"/>
          </p:cNvPicPr>
          <p:nvPr/>
        </p:nvPicPr>
        <p:blipFill>
          <a:blip r:embed="rId2"/>
          <a:stretch>
            <a:fillRect/>
          </a:stretch>
        </p:blipFill>
        <p:spPr>
          <a:xfrm rot="16200000">
            <a:off x="5267209" y="-66791"/>
            <a:ext cx="1657582"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01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DE115E-5A8B-9649-87A1-6D2656E58AE1}"/>
              </a:ext>
            </a:extLst>
          </p:cNvPr>
          <p:cNvPicPr>
            <a:picLocks noChangeAspect="1"/>
          </p:cNvPicPr>
          <p:nvPr/>
        </p:nvPicPr>
        <p:blipFill>
          <a:blip r:embed="rId2"/>
          <a:stretch>
            <a:fillRect/>
          </a:stretch>
        </p:blipFill>
        <p:spPr>
          <a:xfrm>
            <a:off x="6596" y="-14748"/>
            <a:ext cx="4488058"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3139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9B1869A-0075-C849-B96D-9FAF55C3D96C}"/>
              </a:ext>
            </a:extLst>
          </p:cNvPr>
          <p:cNvPicPr>
            <a:picLocks noChangeAspect="1"/>
          </p:cNvPicPr>
          <p:nvPr/>
        </p:nvPicPr>
        <p:blipFill>
          <a:blip r:embed="rId2"/>
          <a:stretch>
            <a:fillRect/>
          </a:stretch>
        </p:blipFill>
        <p:spPr>
          <a:xfrm>
            <a:off x="6595" y="-14748"/>
            <a:ext cx="4074725" cy="6899646"/>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activities on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 o n e y</a:t>
            </a:r>
          </a:p>
        </p:txBody>
      </p:sp>
      <p:sp>
        <p:nvSpPr>
          <p:cNvPr id="7" name="TextBox 6">
            <a:extLst>
              <a:ext uri="{FF2B5EF4-FFF2-40B4-BE49-F238E27FC236}">
                <a16:creationId xmlns:a16="http://schemas.microsoft.com/office/drawing/2014/main" id="{B515D70D-725E-094F-9590-7145EAA877D7}"/>
              </a:ext>
            </a:extLst>
          </p:cNvPr>
          <p:cNvSpPr txBox="1"/>
          <p:nvPr/>
        </p:nvSpPr>
        <p:spPr>
          <a:xfrm>
            <a:off x="5798288"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10060803" y="1047043"/>
            <a:ext cx="1892595" cy="369332"/>
          </a:xfrm>
          <a:prstGeom prst="rect">
            <a:avLst/>
          </a:prstGeom>
          <a:noFill/>
        </p:spPr>
        <p:txBody>
          <a:bodyPr wrap="square" rtlCol="0">
            <a:spAutoFit/>
          </a:bodyPr>
          <a:lstStyle/>
          <a:p>
            <a:r>
              <a:rPr lang="en-US" dirty="0"/>
              <a:t>Year 2</a:t>
            </a:r>
          </a:p>
        </p:txBody>
      </p:sp>
      <p:pic>
        <p:nvPicPr>
          <p:cNvPr id="4" name="Picture 3">
            <a:extLst>
              <a:ext uri="{FF2B5EF4-FFF2-40B4-BE49-F238E27FC236}">
                <a16:creationId xmlns:a16="http://schemas.microsoft.com/office/drawing/2014/main" id="{9CF9DC5E-087D-A84A-8A07-9A25D4D6A8D8}"/>
              </a:ext>
            </a:extLst>
          </p:cNvPr>
          <p:cNvPicPr>
            <a:picLocks noChangeAspect="1"/>
          </p:cNvPicPr>
          <p:nvPr/>
        </p:nvPicPr>
        <p:blipFill>
          <a:blip r:embed="rId3"/>
          <a:stretch>
            <a:fillRect/>
          </a:stretch>
        </p:blipFill>
        <p:spPr>
          <a:xfrm>
            <a:off x="4517551" y="1416375"/>
            <a:ext cx="3428514" cy="4851780"/>
          </a:xfrm>
          <a:prstGeom prst="rect">
            <a:avLst/>
          </a:prstGeom>
        </p:spPr>
      </p:pic>
      <p:pic>
        <p:nvPicPr>
          <p:cNvPr id="6" name="Picture 5">
            <a:extLst>
              <a:ext uri="{FF2B5EF4-FFF2-40B4-BE49-F238E27FC236}">
                <a16:creationId xmlns:a16="http://schemas.microsoft.com/office/drawing/2014/main" id="{374440FA-9580-454A-B54C-5702B1BB65BB}"/>
              </a:ext>
            </a:extLst>
          </p:cNvPr>
          <p:cNvPicPr>
            <a:picLocks noChangeAspect="1"/>
          </p:cNvPicPr>
          <p:nvPr/>
        </p:nvPicPr>
        <p:blipFill>
          <a:blip r:embed="rId4"/>
          <a:stretch>
            <a:fillRect/>
          </a:stretch>
        </p:blipFill>
        <p:spPr>
          <a:xfrm>
            <a:off x="8335969" y="1416375"/>
            <a:ext cx="3362564" cy="4758452"/>
          </a:xfrm>
          <a:prstGeom prst="rect">
            <a:avLst/>
          </a:prstGeom>
        </p:spPr>
      </p:pic>
    </p:spTree>
    <p:extLst>
      <p:ext uri="{BB962C8B-B14F-4D97-AF65-F5344CB8AC3E}">
        <p14:creationId xmlns:p14="http://schemas.microsoft.com/office/powerpoint/2010/main" val="329618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Task 3. 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640" y="2724912"/>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8660071" y="2791684"/>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6864940" y="3232298"/>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180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E56CEC-5758-B844-A52F-5EE9AF08FC31}"/>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370282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D4DFEC-F7DF-354D-941F-7A0201F2F15F}"/>
              </a:ext>
            </a:extLst>
          </p:cNvPr>
          <p:cNvPicPr>
            <a:picLocks noChangeAspect="1"/>
          </p:cNvPicPr>
          <p:nvPr/>
        </p:nvPicPr>
        <p:blipFill>
          <a:blip r:embed="rId2"/>
          <a:stretch>
            <a:fillRect/>
          </a:stretch>
        </p:blipFill>
        <p:spPr>
          <a:xfrm>
            <a:off x="0" y="0"/>
            <a:ext cx="720558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a:t>
            </a:r>
            <a:r>
              <a:rPr lang="en-US" sz="4000" dirty="0" err="1"/>
              <a:t>capa</a:t>
            </a:r>
            <a:r>
              <a:rPr lang="en-US" sz="4000" dirty="0"/>
              <a:t> (dance)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073888" y="1654655"/>
            <a:ext cx="5022111" cy="3959352"/>
          </a:xfrm>
        </p:spPr>
        <p:txBody>
          <a:bodyPr>
            <a:normAutofit/>
          </a:bodyPr>
          <a:lstStyle/>
          <a:p>
            <a:pPr marL="0" indent="0">
              <a:buNone/>
            </a:pPr>
            <a:r>
              <a:rPr lang="en-US" dirty="0">
                <a:solidFill>
                  <a:schemeClr val="bg1"/>
                </a:solidFill>
              </a:rPr>
              <a:t>DANCE DISCO YOGA</a:t>
            </a:r>
          </a:p>
          <a:p>
            <a:pPr marL="0" indent="0">
              <a:buNone/>
            </a:pPr>
            <a:r>
              <a:rPr lang="en-AU" dirty="0">
                <a:solidFill>
                  <a:schemeClr val="bg1"/>
                </a:solidFill>
              </a:rPr>
              <a:t>Who let the dogs out </a:t>
            </a:r>
            <a:br>
              <a:rPr lang="en-AU" dirty="0">
                <a:solidFill>
                  <a:schemeClr val="bg1"/>
                </a:solidFill>
              </a:rPr>
            </a:br>
            <a:r>
              <a:rPr lang="en-AU" dirty="0">
                <a:solidFill>
                  <a:schemeClr val="bg1"/>
                </a:solidFill>
                <a:hlinkClick r:id="rId3">
                  <a:extLst>
                    <a:ext uri="{A12FA001-AC4F-418D-AE19-62706E023703}">
                      <ahyp:hlinkClr xmlns:ahyp="http://schemas.microsoft.com/office/drawing/2018/hyperlinkcolor" val="tx"/>
                    </a:ext>
                  </a:extLst>
                </a:hlinkClick>
              </a:rPr>
              <a:t>https://www.youtube.com/watch?v=qAFzBJ3H3oc</a:t>
            </a:r>
            <a:endParaRPr lang="en-AU" dirty="0">
              <a:solidFill>
                <a:schemeClr val="bg1"/>
              </a:solidFill>
            </a:endParaRPr>
          </a:p>
          <a:p>
            <a:pPr marL="0" indent="0">
              <a:buNone/>
            </a:pPr>
            <a:r>
              <a:rPr lang="en-US" dirty="0">
                <a:solidFill>
                  <a:schemeClr val="bg1"/>
                </a:solidFill>
              </a:rPr>
              <a:t>Dancing under the sea</a:t>
            </a:r>
          </a:p>
          <a:p>
            <a:pPr marL="0" indent="0">
              <a:buNone/>
            </a:pPr>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=SH-7A3NVQbY</a:t>
            </a:r>
            <a:endParaRPr lang="en-AU" dirty="0">
              <a:solidFill>
                <a:schemeClr val="bg1"/>
              </a:solidFill>
            </a:endParaRPr>
          </a:p>
        </p:txBody>
      </p:sp>
      <p:pic>
        <p:nvPicPr>
          <p:cNvPr id="7176" name="Picture 8" descr="Floating Yogi by Julie Tennett on Dribbble">
            <a:extLst>
              <a:ext uri="{FF2B5EF4-FFF2-40B4-BE49-F238E27FC236}">
                <a16:creationId xmlns:a16="http://schemas.microsoft.com/office/drawing/2014/main" id="{62F8B09E-A746-5A4E-AF1C-513EA60761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9356" y="913070"/>
            <a:ext cx="335457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osmic Kids Yoga Disco | Hot Air Balloonin&amp;#39; on Make a GIF">
            <a:extLst>
              <a:ext uri="{FF2B5EF4-FFF2-40B4-BE49-F238E27FC236}">
                <a16:creationId xmlns:a16="http://schemas.microsoft.com/office/drawing/2014/main" id="{8B660E39-6B48-644A-ACD5-EB0913F711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05584" y="3572718"/>
            <a:ext cx="4986416" cy="280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12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New 2017 ] Green and Blue Screen Balloons Flying in the Sky - Free Footage  | Flying balloon, Balloons, Blue screen">
            <a:extLst>
              <a:ext uri="{FF2B5EF4-FFF2-40B4-BE49-F238E27FC236}">
                <a16:creationId xmlns:a16="http://schemas.microsoft.com/office/drawing/2014/main" id="{065506FE-06B4-E640-AD15-BFC04DF2462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9471"/>
          <a:stretch/>
        </p:blipFill>
        <p:spPr bwMode="auto">
          <a:xfrm>
            <a:off x="0" y="0"/>
            <a:ext cx="12713376" cy="64739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06250C-279C-144E-947A-92FDE153CAAA}"/>
              </a:ext>
            </a:extLst>
          </p:cNvPr>
          <p:cNvSpPr>
            <a:spLocks noGrp="1"/>
          </p:cNvSpPr>
          <p:nvPr>
            <p:ph type="title"/>
          </p:nvPr>
        </p:nvSpPr>
        <p:spPr>
          <a:xfrm>
            <a:off x="4328160" y="859631"/>
            <a:ext cx="10241280" cy="893445"/>
          </a:xfrm>
        </p:spPr>
        <p:txBody>
          <a:bodyPr>
            <a:normAutofit fontScale="90000"/>
          </a:bodyPr>
          <a:lstStyle/>
          <a:p>
            <a:r>
              <a:rPr lang="en-US" sz="6000" dirty="0"/>
              <a:t>FREE PLAY</a:t>
            </a:r>
          </a:p>
        </p:txBody>
      </p:sp>
      <p:sp>
        <p:nvSpPr>
          <p:cNvPr id="3" name="Content Placeholder 2">
            <a:extLst>
              <a:ext uri="{FF2B5EF4-FFF2-40B4-BE49-F238E27FC236}">
                <a16:creationId xmlns:a16="http://schemas.microsoft.com/office/drawing/2014/main" id="{921D8FC0-4FA8-744C-ADF4-951FA1EA1634}"/>
              </a:ext>
            </a:extLst>
          </p:cNvPr>
          <p:cNvSpPr>
            <a:spLocks noGrp="1"/>
          </p:cNvSpPr>
          <p:nvPr>
            <p:ph idx="1"/>
          </p:nvPr>
        </p:nvSpPr>
        <p:spPr>
          <a:xfrm>
            <a:off x="2753952" y="1753076"/>
            <a:ext cx="7534656" cy="3959352"/>
          </a:xfrm>
        </p:spPr>
        <p:txBody>
          <a:bodyPr>
            <a:normAutofit/>
          </a:bodyPr>
          <a:lstStyle/>
          <a:p>
            <a:pPr marL="0" indent="0">
              <a:buNone/>
            </a:pPr>
            <a:r>
              <a:rPr lang="en-US" sz="2800" dirty="0"/>
              <a:t>Build or construct an object or building using blocks</a:t>
            </a:r>
          </a:p>
        </p:txBody>
      </p:sp>
    </p:spTree>
    <p:extLst>
      <p:ext uri="{BB962C8B-B14F-4D97-AF65-F5344CB8AC3E}">
        <p14:creationId xmlns:p14="http://schemas.microsoft.com/office/powerpoint/2010/main" val="282544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Week!</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172663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691503" y="1270454"/>
            <a:ext cx="3319895" cy="751778"/>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0268920" y="1225122"/>
            <a:ext cx="1923080" cy="17644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26750" y="1914878"/>
            <a:ext cx="4710607" cy="4741390"/>
          </a:xfrm>
        </p:spPr>
        <p:txBody>
          <a:bodyPr anchor="ctr">
            <a:normAutofit/>
          </a:bodyPr>
          <a:lstStyle/>
          <a:p>
            <a:pPr marL="0" indent="0">
              <a:lnSpc>
                <a:spcPct val="200000"/>
              </a:lnSpc>
              <a:buNone/>
            </a:pPr>
            <a:r>
              <a:rPr lang="en-US" sz="2000" dirty="0">
                <a:solidFill>
                  <a:schemeClr val="bg1"/>
                </a:solidFill>
              </a:rPr>
              <a:t>Design a new event for the Olympic Games. Be creative! On a piece of paper, write a description of what the event is, what equipment is needed and the instructions and rules to complete. You can draw a picture too!</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Olympic Flag GIF | All Waving Flags">
            <a:extLst>
              <a:ext uri="{FF2B5EF4-FFF2-40B4-BE49-F238E27FC236}">
                <a16:creationId xmlns:a16="http://schemas.microsoft.com/office/drawing/2014/main" id="{53B4F7FC-4793-8D46-A1F3-23D39E568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526" y="2989548"/>
            <a:ext cx="5002227" cy="351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3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“s” in your handwriting books. </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9891" y="3326513"/>
            <a:ext cx="2956109" cy="24938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tter S GIF - LetterS - Discover &amp;amp; Share GIFs">
            <a:extLst>
              <a:ext uri="{FF2B5EF4-FFF2-40B4-BE49-F238E27FC236}">
                <a16:creationId xmlns:a16="http://schemas.microsoft.com/office/drawing/2014/main" id="{6070997B-9BC1-D54B-8766-77BE9C5EB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892" y="2583789"/>
            <a:ext cx="3692292" cy="34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9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484525" y="5550194"/>
            <a:ext cx="8377682"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emplate>{AD88AE9C-4B14-EE43-AC87-98A8EC2B580E}tf16401378</Template>
  <TotalTime>1053</TotalTime>
  <Words>1586</Words>
  <Application>Microsoft Macintosh PowerPoint</Application>
  <PresentationFormat>Widescreen</PresentationFormat>
  <Paragraphs>179</Paragraphs>
  <Slides>68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Gill Sans Ultra Bold</vt:lpstr>
      <vt:lpstr>Marker Felt Thin</vt:lpstr>
      <vt:lpstr>Marker Felt Thin</vt:lpstr>
      <vt:lpstr>Neue Haas Grotesk Text Pro</vt:lpstr>
      <vt:lpstr>Tw Cen MT</vt:lpstr>
      <vt:lpstr>GradientRiseVTI</vt:lpstr>
      <vt:lpstr>STAGE 1 MRS FLEMING MISS HOLDSWORTH MISS MORATA MS ROBINSON MRS ENRIGHT MRS MAZLOUM  MISS UNAL</vt:lpstr>
      <vt:lpstr>Good morning</vt:lpstr>
      <vt:lpstr>WHATS ON TODAY?</vt:lpstr>
      <vt:lpstr>Task 1</vt:lpstr>
      <vt:lpstr>Task 2</vt:lpstr>
      <vt:lpstr>Crunch n’ sip</vt:lpstr>
      <vt:lpstr>Task 3</vt:lpstr>
      <vt:lpstr>Task 4</vt:lpstr>
      <vt:lpstr>Recess break (30 minutes)</vt:lpstr>
      <vt:lpstr>Mathematics</vt:lpstr>
      <vt:lpstr>Task 2  Completethe worksheets and then do 3 activities on mathletics or studyladder.</vt:lpstr>
      <vt:lpstr>Lunch break (40 minutes)</vt:lpstr>
      <vt:lpstr>KLA - geography</vt:lpstr>
      <vt:lpstr>END OF DAY!</vt:lpstr>
      <vt:lpstr>Good morning</vt:lpstr>
      <vt:lpstr>WHATS ON TODAY?</vt:lpstr>
      <vt:lpstr>Task 1</vt:lpstr>
      <vt:lpstr>PowerPoint Presentation</vt:lpstr>
      <vt:lpstr>Task 2</vt:lpstr>
      <vt:lpstr>Crunch n’ sip</vt:lpstr>
      <vt:lpstr>Task 3</vt:lpstr>
      <vt:lpstr>Recess break (30 minutes)</vt:lpstr>
      <vt:lpstr>Mathematics</vt:lpstr>
      <vt:lpstr>Task 2  watch the video of Ms Holdsworth to help guide you through this task. (video on dojo) Then complete 3 activities on studyladder or mathletic.</vt:lpstr>
      <vt:lpstr>Lunch break (40 minutes)</vt:lpstr>
      <vt:lpstr>library</vt:lpstr>
      <vt:lpstr>END OF DAY!</vt:lpstr>
      <vt:lpstr>Good morning</vt:lpstr>
      <vt:lpstr>WHATS ON TODAY?</vt:lpstr>
      <vt:lpstr>Task 1</vt:lpstr>
      <vt:lpstr>Task 2</vt:lpstr>
      <vt:lpstr>Crunch n’ sip</vt:lpstr>
      <vt:lpstr>Task 3</vt:lpstr>
      <vt:lpstr>Task 4</vt:lpstr>
      <vt:lpstr>Recess break (30 minutes)</vt:lpstr>
      <vt:lpstr>Mathematics</vt:lpstr>
      <vt:lpstr>Task 2</vt:lpstr>
      <vt:lpstr>fitness</vt:lpstr>
      <vt:lpstr>Lunch break (40 minutes)</vt:lpstr>
      <vt:lpstr>KLA - SCIENCE</vt:lpstr>
      <vt:lpstr>END OF DAY!</vt:lpstr>
      <vt:lpstr>Good morning</vt:lpstr>
      <vt:lpstr>WHATS ON TODAY?</vt:lpstr>
      <vt:lpstr>Task 1</vt:lpstr>
      <vt:lpstr>Task 2</vt:lpstr>
      <vt:lpstr>Crunch n’ sip</vt:lpstr>
      <vt:lpstr>Task 3</vt:lpstr>
      <vt:lpstr>Recess break (30 minutes)</vt:lpstr>
      <vt:lpstr>Mathematics</vt:lpstr>
      <vt:lpstr>Task 2  Then complete 3 studyladder or mathletics activities</vt:lpstr>
      <vt:lpstr>Lunch break (40 minutes)</vt:lpstr>
      <vt:lpstr>KLA - PDHPE</vt:lpstr>
      <vt:lpstr>PowerPoint Presentation</vt:lpstr>
      <vt:lpstr>END OF DAY!</vt:lpstr>
      <vt:lpstr>Good morning</vt:lpstr>
      <vt:lpstr>WHATS ON TODAY?</vt:lpstr>
      <vt:lpstr>Task 1</vt:lpstr>
      <vt:lpstr>Task 2</vt:lpstr>
      <vt:lpstr>Crunch n’ sip</vt:lpstr>
      <vt:lpstr>Task 3</vt:lpstr>
      <vt:lpstr>Recess break (30 minutes)</vt:lpstr>
      <vt:lpstr>Mathematics</vt:lpstr>
      <vt:lpstr>Task 2  Then complete 3 activities on studyladder or mathletics</vt:lpstr>
      <vt:lpstr>Task 3. fitness</vt:lpstr>
      <vt:lpstr>Lunch break (40 minutes)</vt:lpstr>
      <vt:lpstr>KLA – capa (dance)</vt:lpstr>
      <vt:lpstr>FREE PLAY</vt:lpstr>
      <vt:lpstr>END OF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term 3 week 2</dc:title>
  <dc:creator>Zuhal Unal</dc:creator>
  <cp:lastModifiedBy>Craig Hughes</cp:lastModifiedBy>
  <cp:revision>64</cp:revision>
  <dcterms:created xsi:type="dcterms:W3CDTF">2021-07-14T22:49:25Z</dcterms:created>
  <dcterms:modified xsi:type="dcterms:W3CDTF">2021-08-01T21:39:58Z</dcterms:modified>
</cp:coreProperties>
</file>