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343" r:id="rId9"/>
    <p:sldId id="262" r:id="rId10"/>
    <p:sldId id="263" r:id="rId11"/>
    <p:sldId id="265" r:id="rId12"/>
    <p:sldId id="267" r:id="rId13"/>
    <p:sldId id="268" r:id="rId14"/>
    <p:sldId id="34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41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1" r:id="rId51"/>
    <p:sldId id="322" r:id="rId52"/>
    <p:sldId id="340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4" r:id="rId61"/>
    <p:sldId id="335" r:id="rId62"/>
    <p:sldId id="336" r:id="rId63"/>
    <p:sldId id="337" r:id="rId64"/>
    <p:sldId id="338" r:id="rId65"/>
    <p:sldId id="269" r:id="rId66"/>
    <p:sldId id="339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E00"/>
    <a:srgbClr val="C89601"/>
    <a:srgbClr val="185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3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2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inq.co/class/9w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inq.co/class/9w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B49CA8-51AC-4DF2-8FDD-AE1DC58BD318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5123DA-1999-413F-856E-4910292C78FA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Copy the link below:</a:t>
          </a:r>
        </a:p>
        <a:p>
          <a:r>
            <a:rPr lang="en-AU" sz="3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http://inq.co/class/9w</a:t>
          </a:r>
          <a:r>
            <a:rPr lang="en-AU" sz="3200" dirty="0">
              <a:solidFill>
                <a:schemeClr val="bg1"/>
              </a:solidFill>
            </a:rPr>
            <a:t>g</a:t>
          </a:r>
          <a:br>
            <a:rPr lang="en-AU" sz="3200" dirty="0">
              <a:solidFill>
                <a:schemeClr val="bg1"/>
              </a:solidFill>
            </a:rPr>
          </a:br>
          <a:r>
            <a:rPr lang="en-AU" sz="3200" dirty="0">
              <a:solidFill>
                <a:schemeClr val="bg1"/>
              </a:solidFill>
            </a:rPr>
            <a:t>Code: 9484</a:t>
          </a:r>
        </a:p>
      </dgm:t>
    </dgm:pt>
    <dgm:pt modelId="{ACA5F0DC-C513-4BD3-B6BA-E37AD723B253}" type="parTrans" cxnId="{8F49C1B3-5534-45BA-8BAA-2F242DB9DC4D}">
      <dgm:prSet/>
      <dgm:spPr/>
      <dgm:t>
        <a:bodyPr/>
        <a:lstStyle/>
        <a:p>
          <a:endParaRPr lang="en-US"/>
        </a:p>
      </dgm:t>
    </dgm:pt>
    <dgm:pt modelId="{7C129EB0-644D-4856-B624-528191C50F5F}" type="sibTrans" cxnId="{8F49C1B3-5534-45BA-8BAA-2F242DB9DC4D}">
      <dgm:prSet/>
      <dgm:spPr/>
      <dgm:t>
        <a:bodyPr/>
        <a:lstStyle/>
        <a:p>
          <a:endParaRPr lang="en-US"/>
        </a:p>
      </dgm:t>
    </dgm:pt>
    <dgm:pt modelId="{3D95672A-1EAB-4651-8B44-A0B15788A5A5}">
      <dgm:prSet custT="1"/>
      <dgm:spPr/>
      <dgm:t>
        <a:bodyPr/>
        <a:lstStyle/>
        <a:p>
          <a:r>
            <a:rPr lang="en-US" sz="3200" dirty="0"/>
            <a:t>We are learning about weather in other places.</a:t>
          </a:r>
        </a:p>
      </dgm:t>
    </dgm:pt>
    <dgm:pt modelId="{6BD68D3C-844A-456E-B419-2B02CB17329C}" type="parTrans" cxnId="{6300F46E-891E-4EDA-B8FF-6CE945CB85F5}">
      <dgm:prSet/>
      <dgm:spPr/>
      <dgm:t>
        <a:bodyPr/>
        <a:lstStyle/>
        <a:p>
          <a:endParaRPr lang="en-US"/>
        </a:p>
      </dgm:t>
    </dgm:pt>
    <dgm:pt modelId="{A29C2A7F-4B52-45B7-B1A1-283D7F5A4A27}" type="sibTrans" cxnId="{6300F46E-891E-4EDA-B8FF-6CE945CB85F5}">
      <dgm:prSet/>
      <dgm:spPr/>
      <dgm:t>
        <a:bodyPr/>
        <a:lstStyle/>
        <a:p>
          <a:endParaRPr lang="en-US"/>
        </a:p>
      </dgm:t>
    </dgm:pt>
    <dgm:pt modelId="{773B8D1B-1284-8B4F-824A-328EE4A59333}" type="pres">
      <dgm:prSet presAssocID="{3CB49CA8-51AC-4DF2-8FDD-AE1DC58BD318}" presName="linear" presStyleCnt="0">
        <dgm:presLayoutVars>
          <dgm:animLvl val="lvl"/>
          <dgm:resizeHandles val="exact"/>
        </dgm:presLayoutVars>
      </dgm:prSet>
      <dgm:spPr/>
    </dgm:pt>
    <dgm:pt modelId="{0D2557FB-B533-A443-8485-69C7359F5B7D}" type="pres">
      <dgm:prSet presAssocID="{875123DA-1999-413F-856E-4910292C78FA}" presName="parentText" presStyleLbl="node1" presStyleIdx="0" presStyleCnt="2" custScaleY="341375">
        <dgm:presLayoutVars>
          <dgm:chMax val="0"/>
          <dgm:bulletEnabled val="1"/>
        </dgm:presLayoutVars>
      </dgm:prSet>
      <dgm:spPr/>
    </dgm:pt>
    <dgm:pt modelId="{1702177A-5F49-D646-A600-E3DCAE3BB09B}" type="pres">
      <dgm:prSet presAssocID="{7C129EB0-644D-4856-B624-528191C50F5F}" presName="spacer" presStyleCnt="0"/>
      <dgm:spPr/>
    </dgm:pt>
    <dgm:pt modelId="{0F687B90-D5B4-6F47-80FD-5E4607B4843B}" type="pres">
      <dgm:prSet presAssocID="{3D95672A-1EAB-4651-8B44-A0B15788A5A5}" presName="parentText" presStyleLbl="node1" presStyleIdx="1" presStyleCnt="2" custScaleY="183810" custLinFactY="664" custLinFactNeighborX="-14591" custLinFactNeighborY="100000">
        <dgm:presLayoutVars>
          <dgm:chMax val="0"/>
          <dgm:bulletEnabled val="1"/>
        </dgm:presLayoutVars>
      </dgm:prSet>
      <dgm:spPr/>
    </dgm:pt>
  </dgm:ptLst>
  <dgm:cxnLst>
    <dgm:cxn modelId="{66ED8F39-2BA6-EF46-B109-F47F1DFBED52}" type="presOf" srcId="{3CB49CA8-51AC-4DF2-8FDD-AE1DC58BD318}" destId="{773B8D1B-1284-8B4F-824A-328EE4A59333}" srcOrd="0" destOrd="0" presId="urn:microsoft.com/office/officeart/2005/8/layout/vList2"/>
    <dgm:cxn modelId="{6300F46E-891E-4EDA-B8FF-6CE945CB85F5}" srcId="{3CB49CA8-51AC-4DF2-8FDD-AE1DC58BD318}" destId="{3D95672A-1EAB-4651-8B44-A0B15788A5A5}" srcOrd="1" destOrd="0" parTransId="{6BD68D3C-844A-456E-B419-2B02CB17329C}" sibTransId="{A29C2A7F-4B52-45B7-B1A1-283D7F5A4A27}"/>
    <dgm:cxn modelId="{06D5DDA6-EEB3-7143-B7A9-BC1AA2F1D3DA}" type="presOf" srcId="{3D95672A-1EAB-4651-8B44-A0B15788A5A5}" destId="{0F687B90-D5B4-6F47-80FD-5E4607B4843B}" srcOrd="0" destOrd="0" presId="urn:microsoft.com/office/officeart/2005/8/layout/vList2"/>
    <dgm:cxn modelId="{8F49C1B3-5534-45BA-8BAA-2F242DB9DC4D}" srcId="{3CB49CA8-51AC-4DF2-8FDD-AE1DC58BD318}" destId="{875123DA-1999-413F-856E-4910292C78FA}" srcOrd="0" destOrd="0" parTransId="{ACA5F0DC-C513-4BD3-B6BA-E37AD723B253}" sibTransId="{7C129EB0-644D-4856-B624-528191C50F5F}"/>
    <dgm:cxn modelId="{D83EEDDD-5BA6-084A-9BBE-FEC80A3C47FB}" type="presOf" srcId="{875123DA-1999-413F-856E-4910292C78FA}" destId="{0D2557FB-B533-A443-8485-69C7359F5B7D}" srcOrd="0" destOrd="0" presId="urn:microsoft.com/office/officeart/2005/8/layout/vList2"/>
    <dgm:cxn modelId="{F8045121-41F7-D446-A1B4-E7D8E9149D20}" type="presParOf" srcId="{773B8D1B-1284-8B4F-824A-328EE4A59333}" destId="{0D2557FB-B533-A443-8485-69C7359F5B7D}" srcOrd="0" destOrd="0" presId="urn:microsoft.com/office/officeart/2005/8/layout/vList2"/>
    <dgm:cxn modelId="{18A700B7-F2EE-9349-A67F-BAB05B62ACA7}" type="presParOf" srcId="{773B8D1B-1284-8B4F-824A-328EE4A59333}" destId="{1702177A-5F49-D646-A600-E3DCAE3BB09B}" srcOrd="1" destOrd="0" presId="urn:microsoft.com/office/officeart/2005/8/layout/vList2"/>
    <dgm:cxn modelId="{E8CBFBBB-A309-2746-B117-4066956510FE}" type="presParOf" srcId="{773B8D1B-1284-8B4F-824A-328EE4A59333}" destId="{0F687B90-D5B4-6F47-80FD-5E4607B4843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B49CA8-51AC-4DF2-8FDD-AE1DC58BD318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5123DA-1999-413F-856E-4910292C78FA}">
      <dgm:prSet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Silent reading</a:t>
          </a:r>
        </a:p>
      </dgm:t>
    </dgm:pt>
    <dgm:pt modelId="{ACA5F0DC-C513-4BD3-B6BA-E37AD723B253}" type="parTrans" cxnId="{8F49C1B3-5534-45BA-8BAA-2F242DB9DC4D}">
      <dgm:prSet/>
      <dgm:spPr/>
      <dgm:t>
        <a:bodyPr/>
        <a:lstStyle/>
        <a:p>
          <a:endParaRPr lang="en-US"/>
        </a:p>
      </dgm:t>
    </dgm:pt>
    <dgm:pt modelId="{7C129EB0-644D-4856-B624-528191C50F5F}" type="sibTrans" cxnId="{8F49C1B3-5534-45BA-8BAA-2F242DB9DC4D}">
      <dgm:prSet/>
      <dgm:spPr/>
      <dgm:t>
        <a:bodyPr/>
        <a:lstStyle/>
        <a:p>
          <a:endParaRPr lang="en-US"/>
        </a:p>
      </dgm:t>
    </dgm:pt>
    <dgm:pt modelId="{3D95672A-1EAB-4651-8B44-A0B15788A5A5}">
      <dgm:prSet custT="1"/>
      <dgm:spPr/>
      <dgm:t>
        <a:bodyPr/>
        <a:lstStyle/>
        <a:p>
          <a:r>
            <a:rPr lang="en-US" sz="3200" dirty="0"/>
            <a:t>Choose one or two activities to complete each week from the red library activity grid. </a:t>
          </a:r>
        </a:p>
      </dgm:t>
    </dgm:pt>
    <dgm:pt modelId="{A29C2A7F-4B52-45B7-B1A1-283D7F5A4A27}" type="sibTrans" cxnId="{6300F46E-891E-4EDA-B8FF-6CE945CB85F5}">
      <dgm:prSet/>
      <dgm:spPr/>
      <dgm:t>
        <a:bodyPr/>
        <a:lstStyle/>
        <a:p>
          <a:endParaRPr lang="en-US"/>
        </a:p>
      </dgm:t>
    </dgm:pt>
    <dgm:pt modelId="{6BD68D3C-844A-456E-B419-2B02CB17329C}" type="parTrans" cxnId="{6300F46E-891E-4EDA-B8FF-6CE945CB85F5}">
      <dgm:prSet/>
      <dgm:spPr/>
      <dgm:t>
        <a:bodyPr/>
        <a:lstStyle/>
        <a:p>
          <a:endParaRPr lang="en-US"/>
        </a:p>
      </dgm:t>
    </dgm:pt>
    <dgm:pt modelId="{773B8D1B-1284-8B4F-824A-328EE4A59333}" type="pres">
      <dgm:prSet presAssocID="{3CB49CA8-51AC-4DF2-8FDD-AE1DC58BD318}" presName="linear" presStyleCnt="0">
        <dgm:presLayoutVars>
          <dgm:animLvl val="lvl"/>
          <dgm:resizeHandles val="exact"/>
        </dgm:presLayoutVars>
      </dgm:prSet>
      <dgm:spPr/>
    </dgm:pt>
    <dgm:pt modelId="{0D2557FB-B533-A443-8485-69C7359F5B7D}" type="pres">
      <dgm:prSet presAssocID="{875123DA-1999-413F-856E-4910292C78FA}" presName="parentText" presStyleLbl="node1" presStyleIdx="0" presStyleCnt="2" custScaleY="191930" custLinFactY="-3554" custLinFactNeighborX="9895" custLinFactNeighborY="-100000">
        <dgm:presLayoutVars>
          <dgm:chMax val="0"/>
          <dgm:bulletEnabled val="1"/>
        </dgm:presLayoutVars>
      </dgm:prSet>
      <dgm:spPr/>
    </dgm:pt>
    <dgm:pt modelId="{1702177A-5F49-D646-A600-E3DCAE3BB09B}" type="pres">
      <dgm:prSet presAssocID="{7C129EB0-644D-4856-B624-528191C50F5F}" presName="spacer" presStyleCnt="0"/>
      <dgm:spPr/>
    </dgm:pt>
    <dgm:pt modelId="{0F687B90-D5B4-6F47-80FD-5E4607B4843B}" type="pres">
      <dgm:prSet presAssocID="{3D95672A-1EAB-4651-8B44-A0B15788A5A5}" presName="parentText" presStyleLbl="node1" presStyleIdx="1" presStyleCnt="2" custScaleY="200044" custLinFactY="129095" custLinFactNeighborY="200000">
        <dgm:presLayoutVars>
          <dgm:chMax val="0"/>
          <dgm:bulletEnabled val="1"/>
        </dgm:presLayoutVars>
      </dgm:prSet>
      <dgm:spPr/>
    </dgm:pt>
  </dgm:ptLst>
  <dgm:cxnLst>
    <dgm:cxn modelId="{66ED8F39-2BA6-EF46-B109-F47F1DFBED52}" type="presOf" srcId="{3CB49CA8-51AC-4DF2-8FDD-AE1DC58BD318}" destId="{773B8D1B-1284-8B4F-824A-328EE4A59333}" srcOrd="0" destOrd="0" presId="urn:microsoft.com/office/officeart/2005/8/layout/vList2"/>
    <dgm:cxn modelId="{6300F46E-891E-4EDA-B8FF-6CE945CB85F5}" srcId="{3CB49CA8-51AC-4DF2-8FDD-AE1DC58BD318}" destId="{3D95672A-1EAB-4651-8B44-A0B15788A5A5}" srcOrd="1" destOrd="0" parTransId="{6BD68D3C-844A-456E-B419-2B02CB17329C}" sibTransId="{A29C2A7F-4B52-45B7-B1A1-283D7F5A4A27}"/>
    <dgm:cxn modelId="{06D5DDA6-EEB3-7143-B7A9-BC1AA2F1D3DA}" type="presOf" srcId="{3D95672A-1EAB-4651-8B44-A0B15788A5A5}" destId="{0F687B90-D5B4-6F47-80FD-5E4607B4843B}" srcOrd="0" destOrd="0" presId="urn:microsoft.com/office/officeart/2005/8/layout/vList2"/>
    <dgm:cxn modelId="{8F49C1B3-5534-45BA-8BAA-2F242DB9DC4D}" srcId="{3CB49CA8-51AC-4DF2-8FDD-AE1DC58BD318}" destId="{875123DA-1999-413F-856E-4910292C78FA}" srcOrd="0" destOrd="0" parTransId="{ACA5F0DC-C513-4BD3-B6BA-E37AD723B253}" sibTransId="{7C129EB0-644D-4856-B624-528191C50F5F}"/>
    <dgm:cxn modelId="{D83EEDDD-5BA6-084A-9BBE-FEC80A3C47FB}" type="presOf" srcId="{875123DA-1999-413F-856E-4910292C78FA}" destId="{0D2557FB-B533-A443-8485-69C7359F5B7D}" srcOrd="0" destOrd="0" presId="urn:microsoft.com/office/officeart/2005/8/layout/vList2"/>
    <dgm:cxn modelId="{F8045121-41F7-D446-A1B4-E7D8E9149D20}" type="presParOf" srcId="{773B8D1B-1284-8B4F-824A-328EE4A59333}" destId="{0D2557FB-B533-A443-8485-69C7359F5B7D}" srcOrd="0" destOrd="0" presId="urn:microsoft.com/office/officeart/2005/8/layout/vList2"/>
    <dgm:cxn modelId="{18A700B7-F2EE-9349-A67F-BAB05B62ACA7}" type="presParOf" srcId="{773B8D1B-1284-8B4F-824A-328EE4A59333}" destId="{1702177A-5F49-D646-A600-E3DCAE3BB09B}" srcOrd="1" destOrd="0" presId="urn:microsoft.com/office/officeart/2005/8/layout/vList2"/>
    <dgm:cxn modelId="{E8CBFBBB-A309-2746-B117-4066956510FE}" type="presParOf" srcId="{773B8D1B-1284-8B4F-824A-328EE4A59333}" destId="{0F687B90-D5B4-6F47-80FD-5E4607B4843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D7E31A-2C8F-4E1C-B027-5D0EC85C21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A65BB6-1CAD-47D9-B426-B9B3DFECFA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Task 1</a:t>
          </a:r>
        </a:p>
      </dgm:t>
    </dgm:pt>
    <dgm:pt modelId="{3FE1AB7A-720E-487D-A2C6-13C5EB93E425}" type="parTrans" cxnId="{F3C16C00-9247-4650-99E6-F2BCE5322CF2}">
      <dgm:prSet/>
      <dgm:spPr/>
      <dgm:t>
        <a:bodyPr/>
        <a:lstStyle/>
        <a:p>
          <a:endParaRPr lang="en-US"/>
        </a:p>
      </dgm:t>
    </dgm:pt>
    <dgm:pt modelId="{01876D01-A077-467B-A5C7-D70530D0A5E3}" type="sibTrans" cxnId="{F3C16C00-9247-4650-99E6-F2BCE5322CF2}">
      <dgm:prSet/>
      <dgm:spPr/>
      <dgm:t>
        <a:bodyPr/>
        <a:lstStyle/>
        <a:p>
          <a:endParaRPr lang="en-US"/>
        </a:p>
      </dgm:t>
    </dgm:pt>
    <dgm:pt modelId="{68C179F4-3F87-4AB2-909E-A2839F47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Complete an activity from the </a:t>
          </a:r>
          <a:r>
            <a:rPr lang="en-US" dirty="0" err="1"/>
            <a:t>maths</a:t>
          </a:r>
          <a:r>
            <a:rPr lang="en-US" dirty="0"/>
            <a:t> activity grid</a:t>
          </a:r>
        </a:p>
      </dgm:t>
    </dgm:pt>
    <dgm:pt modelId="{4A2416B9-3C59-49D7-AEC5-B61A559B1D96}" type="parTrans" cxnId="{FD55F840-A44E-4D01-B2F6-EEB4AE8BEA35}">
      <dgm:prSet/>
      <dgm:spPr/>
      <dgm:t>
        <a:bodyPr/>
        <a:lstStyle/>
        <a:p>
          <a:endParaRPr lang="en-US"/>
        </a:p>
      </dgm:t>
    </dgm:pt>
    <dgm:pt modelId="{B82A69F9-4F3B-460B-A5D3-F68323E24771}" type="sibTrans" cxnId="{FD55F840-A44E-4D01-B2F6-EEB4AE8BEA35}">
      <dgm:prSet/>
      <dgm:spPr/>
      <dgm:t>
        <a:bodyPr/>
        <a:lstStyle/>
        <a:p>
          <a:endParaRPr lang="en-US"/>
        </a:p>
      </dgm:t>
    </dgm:pt>
    <dgm:pt modelId="{691D801A-7A1A-4015-A2E5-4B96C6A7CB84}" type="pres">
      <dgm:prSet presAssocID="{44D7E31A-2C8F-4E1C-B027-5D0EC85C21A2}" presName="root" presStyleCnt="0">
        <dgm:presLayoutVars>
          <dgm:dir/>
          <dgm:resizeHandles val="exact"/>
        </dgm:presLayoutVars>
      </dgm:prSet>
      <dgm:spPr/>
    </dgm:pt>
    <dgm:pt modelId="{63A01110-EFD8-4695-AD4B-281DF4BAC808}" type="pres">
      <dgm:prSet presAssocID="{DAA65BB6-1CAD-47D9-B426-B9B3DFECFA1F}" presName="compNode" presStyleCnt="0"/>
      <dgm:spPr/>
    </dgm:pt>
    <dgm:pt modelId="{8FAFC4ED-1C42-4249-9931-91C9F483F22A}" type="pres">
      <dgm:prSet presAssocID="{DAA65BB6-1CAD-47D9-B426-B9B3DFECFA1F}" presName="bgRect" presStyleLbl="bgShp" presStyleIdx="0" presStyleCnt="2"/>
      <dgm:spPr/>
    </dgm:pt>
    <dgm:pt modelId="{A30A3479-0B73-49E1-9953-D0F695002E31}" type="pres">
      <dgm:prSet presAssocID="{DAA65BB6-1CAD-47D9-B426-B9B3DFECFA1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B030EAB1-B829-491A-86D1-21647DF20986}" type="pres">
      <dgm:prSet presAssocID="{DAA65BB6-1CAD-47D9-B426-B9B3DFECFA1F}" presName="spaceRect" presStyleCnt="0"/>
      <dgm:spPr/>
    </dgm:pt>
    <dgm:pt modelId="{7F2270E8-210F-447F-AD47-01FB70FBFB88}" type="pres">
      <dgm:prSet presAssocID="{DAA65BB6-1CAD-47D9-B426-B9B3DFECFA1F}" presName="parTx" presStyleLbl="revTx" presStyleIdx="0" presStyleCnt="2">
        <dgm:presLayoutVars>
          <dgm:chMax val="0"/>
          <dgm:chPref val="0"/>
        </dgm:presLayoutVars>
      </dgm:prSet>
      <dgm:spPr/>
    </dgm:pt>
    <dgm:pt modelId="{7A67F0A9-A57C-4536-832D-A0519EFEA7CA}" type="pres">
      <dgm:prSet presAssocID="{01876D01-A077-467B-A5C7-D70530D0A5E3}" presName="sibTrans" presStyleCnt="0"/>
      <dgm:spPr/>
    </dgm:pt>
    <dgm:pt modelId="{08C45607-C47F-423A-806E-4C5ECC80D89E}" type="pres">
      <dgm:prSet presAssocID="{68C179F4-3F87-4AB2-909E-A2839F47B26E}" presName="compNode" presStyleCnt="0"/>
      <dgm:spPr/>
    </dgm:pt>
    <dgm:pt modelId="{264DAB6A-7237-48EF-A328-3FFA47B035E0}" type="pres">
      <dgm:prSet presAssocID="{68C179F4-3F87-4AB2-909E-A2839F47B26E}" presName="bgRect" presStyleLbl="bgShp" presStyleIdx="1" presStyleCnt="2"/>
      <dgm:spPr/>
    </dgm:pt>
    <dgm:pt modelId="{9C364391-8493-4064-98AF-C2364E5F1DF4}" type="pres">
      <dgm:prSet presAssocID="{68C179F4-3F87-4AB2-909E-A2839F47B2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noculars"/>
        </a:ext>
      </dgm:extLst>
    </dgm:pt>
    <dgm:pt modelId="{8B639CE5-CA49-4619-83E6-EF93CD03C2E7}" type="pres">
      <dgm:prSet presAssocID="{68C179F4-3F87-4AB2-909E-A2839F47B26E}" presName="spaceRect" presStyleCnt="0"/>
      <dgm:spPr/>
    </dgm:pt>
    <dgm:pt modelId="{1F046F79-7B41-4BEC-B81E-DDDBF0B20EE8}" type="pres">
      <dgm:prSet presAssocID="{68C179F4-3F87-4AB2-909E-A2839F47B2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3C16C00-9247-4650-99E6-F2BCE5322CF2}" srcId="{44D7E31A-2C8F-4E1C-B027-5D0EC85C21A2}" destId="{DAA65BB6-1CAD-47D9-B426-B9B3DFECFA1F}" srcOrd="0" destOrd="0" parTransId="{3FE1AB7A-720E-487D-A2C6-13C5EB93E425}" sibTransId="{01876D01-A077-467B-A5C7-D70530D0A5E3}"/>
    <dgm:cxn modelId="{151A8C16-145F-4A86-AFB7-318CB90E8BC4}" type="presOf" srcId="{DAA65BB6-1CAD-47D9-B426-B9B3DFECFA1F}" destId="{7F2270E8-210F-447F-AD47-01FB70FBFB88}" srcOrd="0" destOrd="0" presId="urn:microsoft.com/office/officeart/2018/2/layout/IconVerticalSolidList"/>
    <dgm:cxn modelId="{FD55F840-A44E-4D01-B2F6-EEB4AE8BEA35}" srcId="{44D7E31A-2C8F-4E1C-B027-5D0EC85C21A2}" destId="{68C179F4-3F87-4AB2-909E-A2839F47B26E}" srcOrd="1" destOrd="0" parTransId="{4A2416B9-3C59-49D7-AEC5-B61A559B1D96}" sibTransId="{B82A69F9-4F3B-460B-A5D3-F68323E24771}"/>
    <dgm:cxn modelId="{E12D4F4F-C7F6-4BB4-90D7-14B0702DAF93}" type="presOf" srcId="{68C179F4-3F87-4AB2-909E-A2839F47B26E}" destId="{1F046F79-7B41-4BEC-B81E-DDDBF0B20EE8}" srcOrd="0" destOrd="0" presId="urn:microsoft.com/office/officeart/2018/2/layout/IconVerticalSolidList"/>
    <dgm:cxn modelId="{C984C252-0A9A-4C9F-B64B-9482384F71E7}" type="presOf" srcId="{44D7E31A-2C8F-4E1C-B027-5D0EC85C21A2}" destId="{691D801A-7A1A-4015-A2E5-4B96C6A7CB84}" srcOrd="0" destOrd="0" presId="urn:microsoft.com/office/officeart/2018/2/layout/IconVerticalSolidList"/>
    <dgm:cxn modelId="{03B69BC5-6FCF-44D5-9458-65066C33C2EB}" type="presParOf" srcId="{691D801A-7A1A-4015-A2E5-4B96C6A7CB84}" destId="{63A01110-EFD8-4695-AD4B-281DF4BAC808}" srcOrd="0" destOrd="0" presId="urn:microsoft.com/office/officeart/2018/2/layout/IconVerticalSolidList"/>
    <dgm:cxn modelId="{79E3776D-801C-4800-ACAF-33D23AB63E7E}" type="presParOf" srcId="{63A01110-EFD8-4695-AD4B-281DF4BAC808}" destId="{8FAFC4ED-1C42-4249-9931-91C9F483F22A}" srcOrd="0" destOrd="0" presId="urn:microsoft.com/office/officeart/2018/2/layout/IconVerticalSolidList"/>
    <dgm:cxn modelId="{7D16B5E6-9948-4ECD-B2F5-6594C533250B}" type="presParOf" srcId="{63A01110-EFD8-4695-AD4B-281DF4BAC808}" destId="{A30A3479-0B73-49E1-9953-D0F695002E31}" srcOrd="1" destOrd="0" presId="urn:microsoft.com/office/officeart/2018/2/layout/IconVerticalSolidList"/>
    <dgm:cxn modelId="{E284B3FA-31FF-49FD-8908-D657414FA544}" type="presParOf" srcId="{63A01110-EFD8-4695-AD4B-281DF4BAC808}" destId="{B030EAB1-B829-491A-86D1-21647DF20986}" srcOrd="2" destOrd="0" presId="urn:microsoft.com/office/officeart/2018/2/layout/IconVerticalSolidList"/>
    <dgm:cxn modelId="{268AF044-E3A1-4EBD-9797-73E6DFA2BAD2}" type="presParOf" srcId="{63A01110-EFD8-4695-AD4B-281DF4BAC808}" destId="{7F2270E8-210F-447F-AD47-01FB70FBFB88}" srcOrd="3" destOrd="0" presId="urn:microsoft.com/office/officeart/2018/2/layout/IconVerticalSolidList"/>
    <dgm:cxn modelId="{C8E3B076-17E5-49DB-A547-0FEC93144835}" type="presParOf" srcId="{691D801A-7A1A-4015-A2E5-4B96C6A7CB84}" destId="{7A67F0A9-A57C-4536-832D-A0519EFEA7CA}" srcOrd="1" destOrd="0" presId="urn:microsoft.com/office/officeart/2018/2/layout/IconVerticalSolidList"/>
    <dgm:cxn modelId="{402A29B8-44D1-4D51-9F7B-6861B6F9F9CA}" type="presParOf" srcId="{691D801A-7A1A-4015-A2E5-4B96C6A7CB84}" destId="{08C45607-C47F-423A-806E-4C5ECC80D89E}" srcOrd="2" destOrd="0" presId="urn:microsoft.com/office/officeart/2018/2/layout/IconVerticalSolidList"/>
    <dgm:cxn modelId="{92ABFF77-4D04-4AB3-93C8-608010851CF7}" type="presParOf" srcId="{08C45607-C47F-423A-806E-4C5ECC80D89E}" destId="{264DAB6A-7237-48EF-A328-3FFA47B035E0}" srcOrd="0" destOrd="0" presId="urn:microsoft.com/office/officeart/2018/2/layout/IconVerticalSolidList"/>
    <dgm:cxn modelId="{1934C3A0-EA3F-4C1E-BEB8-AA8E2B861445}" type="presParOf" srcId="{08C45607-C47F-423A-806E-4C5ECC80D89E}" destId="{9C364391-8493-4064-98AF-C2364E5F1DF4}" srcOrd="1" destOrd="0" presId="urn:microsoft.com/office/officeart/2018/2/layout/IconVerticalSolidList"/>
    <dgm:cxn modelId="{8490D652-0113-4394-9E07-C7C64B9CF213}" type="presParOf" srcId="{08C45607-C47F-423A-806E-4C5ECC80D89E}" destId="{8B639CE5-CA49-4619-83E6-EF93CD03C2E7}" srcOrd="2" destOrd="0" presId="urn:microsoft.com/office/officeart/2018/2/layout/IconVerticalSolidList"/>
    <dgm:cxn modelId="{5A8B2941-C06B-463F-B4F1-A8F5326F55B5}" type="presParOf" srcId="{08C45607-C47F-423A-806E-4C5ECC80D89E}" destId="{1F046F79-7B41-4BEC-B81E-DDDBF0B20E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557FB-B533-A443-8485-69C7359F5B7D}">
      <dsp:nvSpPr>
        <dsp:cNvPr id="0" name=""/>
        <dsp:cNvSpPr/>
      </dsp:nvSpPr>
      <dsp:spPr>
        <a:xfrm>
          <a:off x="0" y="1125241"/>
          <a:ext cx="4518068" cy="17436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Copy the link below: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http://inq.co/class/9w</a:t>
          </a:r>
          <a:r>
            <a:rPr lang="en-AU" sz="3200" kern="1200" dirty="0">
              <a:solidFill>
                <a:schemeClr val="bg1"/>
              </a:solidFill>
            </a:rPr>
            <a:t>g</a:t>
          </a:r>
          <a:br>
            <a:rPr lang="en-AU" sz="3200" kern="1200" dirty="0">
              <a:solidFill>
                <a:schemeClr val="bg1"/>
              </a:solidFill>
            </a:rPr>
          </a:br>
          <a:r>
            <a:rPr lang="en-AU" sz="3200" kern="1200" dirty="0">
              <a:solidFill>
                <a:schemeClr val="bg1"/>
              </a:solidFill>
            </a:rPr>
            <a:t>Code: 9484</a:t>
          </a:r>
        </a:p>
      </dsp:txBody>
      <dsp:txXfrm>
        <a:off x="85118" y="1210359"/>
        <a:ext cx="4347832" cy="1573423"/>
      </dsp:txXfrm>
    </dsp:sp>
    <dsp:sp modelId="{0F687B90-D5B4-6F47-80FD-5E4607B4843B}">
      <dsp:nvSpPr>
        <dsp:cNvPr id="0" name=""/>
        <dsp:cNvSpPr/>
      </dsp:nvSpPr>
      <dsp:spPr>
        <a:xfrm>
          <a:off x="0" y="2895637"/>
          <a:ext cx="4518068" cy="938856"/>
        </a:xfrm>
        <a:prstGeom prst="roundRect">
          <a:avLst/>
        </a:prstGeom>
        <a:gradFill rotWithShape="0">
          <a:gsLst>
            <a:gs pos="0">
              <a:schemeClr val="accent5">
                <a:hueOff val="-1480675"/>
                <a:satOff val="441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80675"/>
                <a:satOff val="441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80675"/>
                <a:satOff val="441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We are learning about weather in other places.</a:t>
          </a:r>
        </a:p>
      </dsp:txBody>
      <dsp:txXfrm>
        <a:off x="45831" y="2941468"/>
        <a:ext cx="4426406" cy="847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557FB-B533-A443-8485-69C7359F5B7D}">
      <dsp:nvSpPr>
        <dsp:cNvPr id="0" name=""/>
        <dsp:cNvSpPr/>
      </dsp:nvSpPr>
      <dsp:spPr>
        <a:xfrm>
          <a:off x="0" y="0"/>
          <a:ext cx="9468296" cy="22295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Silent reading</a:t>
          </a:r>
        </a:p>
      </dsp:txBody>
      <dsp:txXfrm>
        <a:off x="108839" y="108839"/>
        <a:ext cx="9250618" cy="2011903"/>
      </dsp:txXfrm>
    </dsp:sp>
    <dsp:sp modelId="{0F687B90-D5B4-6F47-80FD-5E4607B4843B}">
      <dsp:nvSpPr>
        <dsp:cNvPr id="0" name=""/>
        <dsp:cNvSpPr/>
      </dsp:nvSpPr>
      <dsp:spPr>
        <a:xfrm>
          <a:off x="0" y="2273503"/>
          <a:ext cx="9468296" cy="2323838"/>
        </a:xfrm>
        <a:prstGeom prst="roundRect">
          <a:avLst/>
        </a:prstGeom>
        <a:gradFill rotWithShape="0">
          <a:gsLst>
            <a:gs pos="0">
              <a:schemeClr val="accent5">
                <a:hueOff val="-1480675"/>
                <a:satOff val="441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80675"/>
                <a:satOff val="441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80675"/>
                <a:satOff val="441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Choose one or two activities to complete each week from the red library activity grid. </a:t>
          </a:r>
        </a:p>
      </dsp:txBody>
      <dsp:txXfrm>
        <a:off x="113440" y="2386943"/>
        <a:ext cx="9241416" cy="20969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FC4ED-1C42-4249-9931-91C9F483F22A}">
      <dsp:nvSpPr>
        <dsp:cNvPr id="0" name=""/>
        <dsp:cNvSpPr/>
      </dsp:nvSpPr>
      <dsp:spPr>
        <a:xfrm>
          <a:off x="0" y="96583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A3479-0B73-49E1-9953-D0F695002E31}">
      <dsp:nvSpPr>
        <dsp:cNvPr id="0" name=""/>
        <dsp:cNvSpPr/>
      </dsp:nvSpPr>
      <dsp:spPr>
        <a:xfrm>
          <a:off x="539381" y="1367027"/>
          <a:ext cx="980694" cy="9806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270E8-210F-447F-AD47-01FB70FBFB88}">
      <dsp:nvSpPr>
        <dsp:cNvPr id="0" name=""/>
        <dsp:cNvSpPr/>
      </dsp:nvSpPr>
      <dsp:spPr>
        <a:xfrm>
          <a:off x="2059457" y="96583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Task 1</a:t>
          </a:r>
        </a:p>
      </dsp:txBody>
      <dsp:txXfrm>
        <a:off x="2059457" y="965834"/>
        <a:ext cx="5180688" cy="1783080"/>
      </dsp:txXfrm>
    </dsp:sp>
    <dsp:sp modelId="{264DAB6A-7237-48EF-A328-3FFA47B035E0}">
      <dsp:nvSpPr>
        <dsp:cNvPr id="0" name=""/>
        <dsp:cNvSpPr/>
      </dsp:nvSpPr>
      <dsp:spPr>
        <a:xfrm>
          <a:off x="0" y="3194684"/>
          <a:ext cx="7240146" cy="17830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64391-8493-4064-98AF-C2364E5F1DF4}">
      <dsp:nvSpPr>
        <dsp:cNvPr id="0" name=""/>
        <dsp:cNvSpPr/>
      </dsp:nvSpPr>
      <dsp:spPr>
        <a:xfrm>
          <a:off x="539381" y="3595878"/>
          <a:ext cx="980694" cy="9806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46F79-7B41-4BEC-B81E-DDDBF0B20EE8}">
      <dsp:nvSpPr>
        <dsp:cNvPr id="0" name=""/>
        <dsp:cNvSpPr/>
      </dsp:nvSpPr>
      <dsp:spPr>
        <a:xfrm>
          <a:off x="2059457" y="3194684"/>
          <a:ext cx="518068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709" tIns="188709" rIns="188709" bIns="1887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Complete an activity from the </a:t>
          </a:r>
          <a:r>
            <a:rPr lang="en-US" sz="2500" kern="1200" dirty="0" err="1"/>
            <a:t>maths</a:t>
          </a:r>
          <a:r>
            <a:rPr lang="en-US" sz="2500" kern="1200" dirty="0"/>
            <a:t> activity grid</a:t>
          </a:r>
        </a:p>
      </dsp:txBody>
      <dsp:txXfrm>
        <a:off x="2059457" y="3194684"/>
        <a:ext cx="5180688" cy="1783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4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9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0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5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3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4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July 26,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1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July 26,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05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82ojiAZt1X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nq.co/class/9wk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.tiff"/><Relationship Id="rId4" Type="http://schemas.openxmlformats.org/officeDocument/2006/relationships/hyperlink" Target="https://www.youtube.com/watch?v=pdnxmJYXiWY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FI8inXSYttI8PVkEcSuD7g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2.tiff"/><Relationship Id="rId4" Type="http://schemas.openxmlformats.org/officeDocument/2006/relationships/hyperlink" Target="https://www.youtube.com/watch?v=CeDlXJAaPy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Q7-tzCCh3w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hyperlink" Target="https://www.youtube.com/watch?v=EQ8p8SOJBlY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F8DC41A-627C-4FB5-B6B9-7FFA07D159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90" r="-1" b="-1"/>
          <a:stretch/>
        </p:blipFill>
        <p:spPr>
          <a:xfrm>
            <a:off x="-175381" y="-28577"/>
            <a:ext cx="12395957" cy="697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5A8A7-0B38-3640-BE6E-7BFC7AF6B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534" y="504966"/>
            <a:ext cx="8952932" cy="3043213"/>
          </a:xfrm>
        </p:spPr>
        <p:txBody>
          <a:bodyPr anchor="b">
            <a:norm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term 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week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2E847-5709-844F-BFF8-B389E6C07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369" y="3910457"/>
            <a:ext cx="5912455" cy="698364"/>
          </a:xfrm>
        </p:spPr>
        <p:txBody>
          <a:bodyPr anchor="t">
            <a:norm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Mrs</a:t>
            </a:r>
            <a:r>
              <a:rPr lang="en-US" sz="1800" dirty="0">
                <a:solidFill>
                  <a:schemeClr val="bg1"/>
                </a:solidFill>
              </a:rPr>
              <a:t> Fleming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E4C17-0153-934B-91F2-C6B890D6DBA7}"/>
              </a:ext>
            </a:extLst>
          </p:cNvPr>
          <p:cNvSpPr txBox="1"/>
          <p:nvPr/>
        </p:nvSpPr>
        <p:spPr>
          <a:xfrm>
            <a:off x="879230" y="4383791"/>
            <a:ext cx="247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M O R A T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92F26-21A7-5147-8697-E506574A6502}"/>
              </a:ext>
            </a:extLst>
          </p:cNvPr>
          <p:cNvSpPr txBox="1"/>
          <p:nvPr/>
        </p:nvSpPr>
        <p:spPr>
          <a:xfrm>
            <a:off x="8501063" y="4383791"/>
            <a:ext cx="312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 H O L D S W O R T H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EB198-BE0C-7044-BCED-7DD454F022C3}"/>
              </a:ext>
            </a:extLst>
          </p:cNvPr>
          <p:cNvSpPr txBox="1"/>
          <p:nvPr/>
        </p:nvSpPr>
        <p:spPr>
          <a:xfrm>
            <a:off x="4792725" y="5072733"/>
            <a:ext cx="222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S   R O B I N S O N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80C42-C477-CB49-B7F3-ECF2ED704593}"/>
              </a:ext>
            </a:extLst>
          </p:cNvPr>
          <p:cNvSpPr txBox="1"/>
          <p:nvPr/>
        </p:nvSpPr>
        <p:spPr>
          <a:xfrm>
            <a:off x="1036392" y="5914209"/>
            <a:ext cx="247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R S    M A Z L O U M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C8980-C0BE-CF4B-8A0E-A0A7EABEDBAA}"/>
              </a:ext>
            </a:extLst>
          </p:cNvPr>
          <p:cNvSpPr txBox="1"/>
          <p:nvPr/>
        </p:nvSpPr>
        <p:spPr>
          <a:xfrm>
            <a:off x="9364900" y="5958068"/>
            <a:ext cx="206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I S S   U N A 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FFD55-6992-F545-89F1-7E1F3222D432}"/>
              </a:ext>
            </a:extLst>
          </p:cNvPr>
          <p:cNvSpPr txBox="1"/>
          <p:nvPr/>
        </p:nvSpPr>
        <p:spPr>
          <a:xfrm>
            <a:off x="5064390" y="6320346"/>
            <a:ext cx="343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 R S   E N R I G H T</a:t>
            </a:r>
          </a:p>
        </p:txBody>
      </p:sp>
    </p:spTree>
    <p:extLst>
      <p:ext uri="{BB962C8B-B14F-4D97-AF65-F5344CB8AC3E}">
        <p14:creationId xmlns:p14="http://schemas.microsoft.com/office/powerpoint/2010/main" val="82975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0BF4A1-714C-419E-A19F-578DE93B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1A9BD-D57F-4941-931F-40597AB3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4DB264-9467-4730-B9E9-C9A97DD6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0128" y="3609527"/>
            <a:ext cx="245834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097F88-2120-47B4-B891-5B28F66B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4227" y="1757079"/>
            <a:ext cx="3900088" cy="4178958"/>
          </a:xfrm>
          <a:custGeom>
            <a:avLst/>
            <a:gdLst>
              <a:gd name="connsiteX0" fmla="*/ 2431956 w 3900088"/>
              <a:gd name="connsiteY0" fmla="*/ 93939 h 4178958"/>
              <a:gd name="connsiteX1" fmla="*/ 3900088 w 3900088"/>
              <a:gd name="connsiteY1" fmla="*/ 2089479 h 4178958"/>
              <a:gd name="connsiteX2" fmla="*/ 1810609 w 3900088"/>
              <a:gd name="connsiteY2" fmla="*/ 4178958 h 4178958"/>
              <a:gd name="connsiteX3" fmla="*/ 77980 w 3900088"/>
              <a:gd name="connsiteY3" fmla="*/ 3257727 h 4178958"/>
              <a:gd name="connsiteX4" fmla="*/ 0 w 3900088"/>
              <a:gd name="connsiteY4" fmla="*/ 3129367 h 4178958"/>
              <a:gd name="connsiteX5" fmla="*/ 831517 w 3900088"/>
              <a:gd name="connsiteY5" fmla="*/ 244059 h 4178958"/>
              <a:gd name="connsiteX6" fmla="*/ 997290 w 3900088"/>
              <a:gd name="connsiteY6" fmla="*/ 164202 h 4178958"/>
              <a:gd name="connsiteX7" fmla="*/ 1810609 w 3900088"/>
              <a:gd name="connsiteY7" fmla="*/ 0 h 4178958"/>
              <a:gd name="connsiteX8" fmla="*/ 2431956 w 3900088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8" h="4178958">
                <a:moveTo>
                  <a:pt x="2431956" y="93939"/>
                </a:moveTo>
                <a:cubicBezTo>
                  <a:pt x="3282517" y="358491"/>
                  <a:pt x="3900088" y="1151865"/>
                  <a:pt x="3900088" y="2089479"/>
                </a:cubicBezTo>
                <a:cubicBezTo>
                  <a:pt x="3900088" y="3243466"/>
                  <a:pt x="2964596" y="4178958"/>
                  <a:pt x="1810609" y="4178958"/>
                </a:cubicBezTo>
                <a:cubicBezTo>
                  <a:pt x="1089367" y="4178958"/>
                  <a:pt x="453475" y="3813531"/>
                  <a:pt x="77980" y="3257727"/>
                </a:cubicBezTo>
                <a:lnTo>
                  <a:pt x="0" y="3129367"/>
                </a:lnTo>
                <a:lnTo>
                  <a:pt x="831517" y="244059"/>
                </a:lnTo>
                <a:lnTo>
                  <a:pt x="997290" y="164202"/>
                </a:lnTo>
                <a:cubicBezTo>
                  <a:pt x="1247271" y="58468"/>
                  <a:pt x="1522112" y="0"/>
                  <a:pt x="1810609" y="0"/>
                </a:cubicBezTo>
                <a:cubicBezTo>
                  <a:pt x="2026982" y="0"/>
                  <a:pt x="2235673" y="32888"/>
                  <a:pt x="2431956" y="93939"/>
                </a:cubicBezTo>
                <a:close/>
              </a:path>
            </a:pathLst>
          </a:custGeom>
          <a:gradFill>
            <a:gsLst>
              <a:gs pos="36000">
                <a:schemeClr val="accent6">
                  <a:lumMod val="60000"/>
                  <a:lumOff val="40000"/>
                  <a:alpha val="6000"/>
                </a:schemeClr>
              </a:gs>
              <a:gs pos="100000">
                <a:schemeClr val="accent6">
                  <a:alpha val="2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9338F5-05AB-4DC5-BD1C-1A9F26C38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0099" y="411154"/>
            <a:ext cx="4395601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793327"/>
              </p:ext>
            </p:extLst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741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F R A C T I O N 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3FEB-8ED4-3440-87B0-451A522D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178" y="626891"/>
            <a:ext cx="3526692" cy="4982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B775B-A287-C740-A628-EE332C4B6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02615" y="2701606"/>
            <a:ext cx="3136305" cy="4430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DF68E-4089-934D-AE3A-2C7BA03B7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02620" y="-350332"/>
            <a:ext cx="3136306" cy="44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90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F10006E4-EE3F-4BA5-969B-9C1F4D2A5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9A222C1E-3704-4832-9C78-831C20475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57798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048CD0-C1E3-408B-9997-95A7318C4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10073" y="-29845"/>
            <a:ext cx="1594272" cy="12192001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5716001-E153-41C3-B516-3B3DDE461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9161" y="5266479"/>
            <a:ext cx="7792839" cy="1594270"/>
          </a:xfrm>
          <a:prstGeom prst="rect">
            <a:avLst/>
          </a:prstGeom>
          <a:gradFill>
            <a:gsLst>
              <a:gs pos="22000">
                <a:schemeClr val="accent2">
                  <a:alpha val="0"/>
                </a:schemeClr>
              </a:gs>
              <a:gs pos="99000">
                <a:schemeClr val="accent2">
                  <a:alpha val="5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93386AA-0F9F-47DB-B637-A39C5073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021976" y="4351124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9F5A1D1-F0AC-4E22-8131-283281030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51243" y="5267265"/>
            <a:ext cx="9729549" cy="1131072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927A198-E21B-4641-8111-C9A62EFF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10" y="5257800"/>
            <a:ext cx="7921319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15593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</a:t>
            </a:r>
            <a:r>
              <a:rPr lang="en-US" sz="2800" dirty="0"/>
              <a:t> </a:t>
            </a:r>
            <a:r>
              <a:rPr lang="en-US" sz="4000" dirty="0"/>
              <a:t>- geography</a:t>
            </a:r>
            <a:endParaRPr lang="en-US" sz="2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3017B-5486-48BB-A6B9-89AFF5206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401149"/>
              </p:ext>
            </p:extLst>
          </p:nvPr>
        </p:nvGraphicFramePr>
        <p:xfrm>
          <a:off x="845286" y="1311859"/>
          <a:ext cx="4518068" cy="494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BDEE41B-6BFB-764B-B003-BA85B4D83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602936" y="997180"/>
            <a:ext cx="4228685" cy="59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4363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TUESDAY 27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99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Task 3 - 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/>
              <a:t>Task 1 – </a:t>
            </a:r>
            <a:r>
              <a:rPr lang="en-US" dirty="0" err="1"/>
              <a:t>Maths</a:t>
            </a:r>
            <a:r>
              <a:rPr lang="en-US" dirty="0"/>
              <a:t> Grid</a:t>
            </a:r>
          </a:p>
          <a:p>
            <a:pPr marL="0" indent="0" algn="ctr">
              <a:buNone/>
            </a:pPr>
            <a:r>
              <a:rPr lang="en-US" dirty="0"/>
              <a:t>Task 2 – Activity Worksheet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Library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3" y="2557926"/>
            <a:ext cx="5007788" cy="333912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Look, Cover, Write, Check worksheet (in your booklet).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Then complete your tricky word!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9CBBB-EC78-2546-A932-4DD945FD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08" y="1114997"/>
            <a:ext cx="3724755" cy="52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8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953A-15F7-934B-9474-D2B39857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68C084-6258-A84A-8AA4-7B98ECE54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07" y="574562"/>
            <a:ext cx="3600008" cy="508591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C899F5-30E5-BB47-8A3A-A420F6596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27" y="541905"/>
            <a:ext cx="3728145" cy="5266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A419C-8670-8B4A-A5FF-B9155F5C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097" y="632418"/>
            <a:ext cx="3728146" cy="52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5480454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”The New Teacher”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720" y="5062475"/>
            <a:ext cx="1485441" cy="12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49FAE-8DBD-7A48-866A-F751722B6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568" y="1142874"/>
            <a:ext cx="3038070" cy="4292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AF431-4E69-3B40-BDAB-7BB0DFE38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195" y="2114675"/>
            <a:ext cx="2973609" cy="42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2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MONDAY 26TH JULY 2021 – WEEK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5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3DC1B-B8A4-CA4E-A90C-273080BA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84" y="-29988"/>
            <a:ext cx="6210669" cy="692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06" y="1397598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3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59000" y="568490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8" y="1813177"/>
            <a:ext cx="4669348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Writing your own procedural text on ‘How to play hide and seek’.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Remember to include a title, a list of materials and step by step instructions (method). Don’t forget to start each step with a verb!</a:t>
            </a:r>
          </a:p>
          <a:p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7082A-DBB0-A64C-86D0-B5548094D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202" y="1342849"/>
            <a:ext cx="3474347" cy="49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CDB6D-3DDB-5F49-ADAD-4C35511E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B4762-BDEA-8E4D-81D7-3BFB0DCA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8" y="5553718"/>
            <a:ext cx="10108007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9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81B49-1449-C746-8C9B-CE93BB91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-21771"/>
            <a:ext cx="4088280" cy="6879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DAADE6-2FDA-5645-8A23-6E5951C3B2A7}"/>
              </a:ext>
            </a:extLst>
          </p:cNvPr>
          <p:cNvSpPr txBox="1">
            <a:spLocks/>
          </p:cNvSpPr>
          <p:nvPr/>
        </p:nvSpPr>
        <p:spPr>
          <a:xfrm>
            <a:off x="764275" y="457199"/>
            <a:ext cx="2838733" cy="154902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o n e y</a:t>
            </a:r>
          </a:p>
        </p:txBody>
      </p:sp>
    </p:spTree>
    <p:extLst>
      <p:ext uri="{BB962C8B-B14F-4D97-AF65-F5344CB8AC3E}">
        <p14:creationId xmlns:p14="http://schemas.microsoft.com/office/powerpoint/2010/main" val="3706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3ECFCE-678D-9B47-A878-1941F19EA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149" y="180526"/>
            <a:ext cx="4224151" cy="596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E9D82-9138-8B4D-810A-D37C1C9C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1" y="-21771"/>
            <a:ext cx="4185624" cy="6879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o n e 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DAA84-D581-5743-B688-D0E8FA74D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395" y="289384"/>
            <a:ext cx="4185624" cy="59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4FC5A9-D955-B947-AA96-FE23549E7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98627" y="-26913"/>
            <a:ext cx="1594747" cy="12192001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393336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library</a:t>
            </a:r>
            <a:endParaRPr lang="en-US" sz="28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3017B-5486-48BB-A6B9-89AFF520667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5285" y="1463216"/>
          <a:ext cx="9468296" cy="459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8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CA46F8-9B3C-D745-8857-982F0490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98627" y="-26913"/>
            <a:ext cx="1594747" cy="12192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B7199-3D58-4A45-9FC1-E150D05911A2}"/>
              </a:ext>
            </a:extLst>
          </p:cNvPr>
          <p:cNvSpPr txBox="1"/>
          <p:nvPr/>
        </p:nvSpPr>
        <p:spPr>
          <a:xfrm>
            <a:off x="-1" y="-17780"/>
            <a:ext cx="4068661" cy="688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WEDNESDAY 28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1048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Task 3 - 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/>
              <a:t>Task 1 – </a:t>
            </a:r>
            <a:r>
              <a:rPr lang="en-US" dirty="0" err="1"/>
              <a:t>Maths</a:t>
            </a:r>
            <a:r>
              <a:rPr lang="en-US" dirty="0"/>
              <a:t> Grid</a:t>
            </a:r>
            <a:br>
              <a:rPr lang="en-US" dirty="0"/>
            </a:br>
            <a:r>
              <a:rPr lang="en-US" dirty="0"/>
              <a:t>Task 2 – Mass Worksheet</a:t>
            </a:r>
          </a:p>
          <a:p>
            <a:pPr marL="0" indent="0" algn="ctr">
              <a:buNone/>
            </a:pPr>
            <a:r>
              <a:rPr lang="en-US" dirty="0"/>
              <a:t>Task 3 – Fitness 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Science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b="1" dirty="0"/>
              <a:t>Task 1 - </a:t>
            </a:r>
            <a:r>
              <a:rPr lang="en-US" dirty="0"/>
              <a:t>Spelling</a:t>
            </a:r>
            <a:br>
              <a:rPr lang="en-US" b="1" dirty="0"/>
            </a:br>
            <a:r>
              <a:rPr lang="en-US" b="1" dirty="0"/>
              <a:t>Task 2 - </a:t>
            </a:r>
            <a:r>
              <a:rPr lang="en-US" dirty="0"/>
              <a:t>Handwriting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b="1" dirty="0"/>
              <a:t>Task 3 - </a:t>
            </a:r>
            <a:r>
              <a:rPr lang="en-US" dirty="0"/>
              <a:t>Writing </a:t>
            </a:r>
            <a:br>
              <a:rPr lang="en-US" dirty="0"/>
            </a:br>
            <a:r>
              <a:rPr lang="en-US" b="1" dirty="0"/>
              <a:t>Task 4 - </a:t>
            </a:r>
            <a:r>
              <a:rPr lang="en-US" dirty="0"/>
              <a:t>Reading</a:t>
            </a:r>
          </a:p>
          <a:p>
            <a:pPr marL="0" indent="0" algn="ctr">
              <a:buNone/>
            </a:pPr>
            <a:r>
              <a:rPr lang="en-US" b="1" dirty="0"/>
              <a:t>Middle </a:t>
            </a:r>
            <a:br>
              <a:rPr lang="en-US" b="1" dirty="0"/>
            </a:br>
            <a:r>
              <a:rPr lang="en-US" b="1" dirty="0"/>
              <a:t>Task 1 - </a:t>
            </a:r>
            <a:r>
              <a:rPr lang="en-US" dirty="0" err="1"/>
              <a:t>Maths</a:t>
            </a:r>
            <a:r>
              <a:rPr lang="en-US" dirty="0"/>
              <a:t> Grid</a:t>
            </a:r>
            <a:br>
              <a:rPr lang="en-US" dirty="0"/>
            </a:br>
            <a:r>
              <a:rPr lang="en-US" b="1" dirty="0"/>
              <a:t>Task 2 - </a:t>
            </a:r>
            <a:r>
              <a:rPr lang="en-US" dirty="0"/>
              <a:t>Fractions Worksheet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Geography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3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3" y="2557926"/>
            <a:ext cx="5007788" cy="333912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dot, dash, dive worksheets.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Video links: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dirty="0">
                <a:hlinkClick r:id="rId2"/>
              </a:rPr>
              <a:t>https://www.youtube.com/watch?v=82ojiAZt1X8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2F59A-DB19-1A43-B267-02AA1BBB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046" y="1114997"/>
            <a:ext cx="2589803" cy="365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6D15F-9756-6E44-8569-40E51470D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695" y="1114997"/>
            <a:ext cx="3468287" cy="4899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60465-9FD5-ED44-B0DB-2DA09B0DD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382" y="2356076"/>
            <a:ext cx="2862607" cy="40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4117260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”Antarctica”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4A566-0F8C-D149-A902-EF74DFF8E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490" y="1170047"/>
            <a:ext cx="3103588" cy="438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23F3F5-CD19-D14E-B306-B93A1E485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78" y="1433794"/>
            <a:ext cx="3053364" cy="43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92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1E65B-F8E3-AB4E-91E7-3E5306EC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7" y="0"/>
            <a:ext cx="62955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079" y="1114997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3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91327" y="511594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09415"/>
            <a:ext cx="4710607" cy="335416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Writing – who does this bag belong to?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Look at the questions in your learning pack guide.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8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8FE5D-1174-6548-AD52-2544D4BFC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454" y="1114997"/>
            <a:ext cx="3712546" cy="52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1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409B1-7B69-2B4A-9C0A-CD8EC31F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5905" y="-14960"/>
            <a:ext cx="152019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8" y="5553718"/>
            <a:ext cx="9577867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9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EF14F-9893-C447-A1F9-3BC7EA6B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494654" cy="7643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607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DCD07-2EFB-C94D-8EB2-17B8BDA2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74" y="-1"/>
            <a:ext cx="4080775" cy="693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a s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6005624" y="677711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7813481" y="585378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C856F-FE4D-9B47-A4FE-4074AB1B2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02" y="1047043"/>
            <a:ext cx="3734868" cy="52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87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396-0660-AA4A-A8B3-3A757360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913D-41D7-974C-AC79-6932BD1E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an activity from the fitness grid to complete.</a:t>
            </a:r>
          </a:p>
        </p:txBody>
      </p:sp>
      <p:pic>
        <p:nvPicPr>
          <p:cNvPr id="10242" name="Picture 2" descr="Fitness GIF Demonstrates 48 Exercises Perfect for New Year&amp;#39;s Resolutions |  Workout videos, Excercise routine, Personal trainer app">
            <a:extLst>
              <a:ext uri="{FF2B5EF4-FFF2-40B4-BE49-F238E27FC236}">
                <a16:creationId xmlns:a16="http://schemas.microsoft.com/office/drawing/2014/main" id="{B43E3074-1262-D647-9C1A-7CE0F5B8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640" y="2724912"/>
            <a:ext cx="4940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6F863-D9F6-8643-97B3-0D565B960A6B}"/>
              </a:ext>
            </a:extLst>
          </p:cNvPr>
          <p:cNvSpPr txBox="1"/>
          <p:nvPr/>
        </p:nvSpPr>
        <p:spPr>
          <a:xfrm>
            <a:off x="8660071" y="2791684"/>
            <a:ext cx="3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this one </a:t>
            </a:r>
          </a:p>
          <a:p>
            <a:r>
              <a:rPr lang="en-US" sz="3200" dirty="0"/>
              <a:t>(in your packs)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6D74C-0286-E047-98A1-04DA7F6AAC6E}"/>
              </a:ext>
            </a:extLst>
          </p:cNvPr>
          <p:cNvCxnSpPr/>
          <p:nvPr/>
        </p:nvCxnSpPr>
        <p:spPr>
          <a:xfrm flipH="1">
            <a:off x="6864940" y="3232298"/>
            <a:ext cx="15135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721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61F142-9FD5-2041-ADCE-5F425B5F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33491" y="52908"/>
            <a:ext cx="1325020" cy="12192001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3049210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487E67-389E-C14B-A446-FED858F63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375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- SCIENCE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86" y="1449324"/>
            <a:ext cx="3732028" cy="3959352"/>
          </a:xfrm>
        </p:spPr>
        <p:txBody>
          <a:bodyPr/>
          <a:lstStyle/>
          <a:p>
            <a:r>
              <a:rPr lang="en-US" dirty="0"/>
              <a:t>Inquisitive link – </a:t>
            </a:r>
            <a:r>
              <a:rPr lang="en-AU" dirty="0">
                <a:hlinkClick r:id="rId3"/>
              </a:rPr>
              <a:t>http://inq.co/class/9wk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Access Code: 5742</a:t>
            </a:r>
            <a:endParaRPr lang="en-US" dirty="0"/>
          </a:p>
          <a:p>
            <a:r>
              <a:rPr lang="en-US" dirty="0"/>
              <a:t>Watch the video on ‘Peter Pan’ and complete the worksheet.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21D6E-BA0E-A94B-BC2B-7C7278667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08110" y="96984"/>
            <a:ext cx="4854356" cy="66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6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557" y="701424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557" y="2047012"/>
            <a:ext cx="3180661" cy="39162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Brainstorm a list of words relating to this week’s sound focus on paper.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Jolly Phonics worksheet (in your booklet)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F460F1-D6A8-7C44-9E61-91C880C7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617" y="1618173"/>
            <a:ext cx="3379160" cy="4773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CF3D1B-6C22-3541-A846-301128290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178" y="1627855"/>
            <a:ext cx="3261746" cy="4608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19360B-1959-5843-85BD-1377B45B226A}"/>
              </a:ext>
            </a:extLst>
          </p:cNvPr>
          <p:cNvSpPr txBox="1"/>
          <p:nvPr/>
        </p:nvSpPr>
        <p:spPr>
          <a:xfrm>
            <a:off x="6096000" y="1384663"/>
            <a:ext cx="14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B87B52-244F-D047-AEA0-A7942E719645}"/>
              </a:ext>
            </a:extLst>
          </p:cNvPr>
          <p:cNvSpPr txBox="1"/>
          <p:nvPr/>
        </p:nvSpPr>
        <p:spPr>
          <a:xfrm>
            <a:off x="9379131" y="1384663"/>
            <a:ext cx="161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2480172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3420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THURSDAY 28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6250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Spelling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Task 3 - 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/>
              <a:t>Task 1 – </a:t>
            </a:r>
            <a:r>
              <a:rPr lang="en-US" dirty="0" err="1"/>
              <a:t>Maths</a:t>
            </a:r>
            <a:r>
              <a:rPr lang="en-US" dirty="0"/>
              <a:t> Grid</a:t>
            </a:r>
          </a:p>
          <a:p>
            <a:pPr marL="0" indent="0" algn="ctr">
              <a:buNone/>
            </a:pPr>
            <a:r>
              <a:rPr lang="en-US" dirty="0"/>
              <a:t>Task 2 – </a:t>
            </a:r>
            <a:r>
              <a:rPr lang="en-US" dirty="0" err="1"/>
              <a:t>Maths</a:t>
            </a:r>
            <a:r>
              <a:rPr lang="en-US" dirty="0"/>
              <a:t> Worksheets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PDHPE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8" y="2375101"/>
            <a:ext cx="3711405" cy="333912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worksheet. Write your spelling words in </a:t>
            </a:r>
            <a:r>
              <a:rPr lang="en-US" b="1" dirty="0"/>
              <a:t>alphabetical order</a:t>
            </a:r>
            <a:r>
              <a:rPr lang="en-US" dirty="0"/>
              <a:t>. Then write 5 sentences using your spelling words. Circle any verbs in your sentences.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368A4-D404-6F40-8AE3-496B4A41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05" y="1458468"/>
            <a:ext cx="3173168" cy="4482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2AFAF-8D5F-AE46-B899-32368E8B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954" y="1458468"/>
            <a:ext cx="3300376" cy="46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10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3309563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”The Lost Book”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D808F-6720-254B-BC2D-DAF1E4CE7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20" y="1628774"/>
            <a:ext cx="2981360" cy="4211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FCEEA-0D03-C74B-BC81-37AEE71CE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82" y="1628774"/>
            <a:ext cx="2981360" cy="42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6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C764A8-7FEC-F446-AEB5-6A69EEA34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671932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845" y="1128666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3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36800" y="5342008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845" y="1785067"/>
            <a:ext cx="4710607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– procedural writing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Watch the video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https://www.youtube.com/watch?v=pdnxmJYXiWY</a:t>
            </a:r>
            <a:endParaRPr lang="en-US" sz="2000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Read through the questions in the learning pack to complete the task.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6152" name="Picture 8" descr="page39image48688928">
            <a:extLst>
              <a:ext uri="{FF2B5EF4-FFF2-40B4-BE49-F238E27FC236}">
                <a16:creationId xmlns:a16="http://schemas.microsoft.com/office/drawing/2014/main" id="{EE34DF8A-33F0-D340-949E-481254B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192" y="1153759"/>
            <a:ext cx="3697902" cy="52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9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DEB63-FECB-8847-9EAB-B70E115D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8" y="5553718"/>
            <a:ext cx="8501831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7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01B609-C2F9-BD46-ACD2-600089D4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421996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6333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8E203C-E515-4A4E-8F9D-C02C40172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3861757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 f r a c t I o n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5045021" y="862377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9122735" y="862377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B3367-8292-D64C-9E77-A621723D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887" y="1231709"/>
            <a:ext cx="3523976" cy="4978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F07AF-E60C-9240-B4FE-23FF8E239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473" y="1231709"/>
            <a:ext cx="3523976" cy="49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80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2263"/>
            <a:ext cx="8072438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letter “u” in your handwriting books. 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8145" y="4086692"/>
            <a:ext cx="1335454" cy="112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tter u GIFs - Get the best gif on GIFER">
            <a:extLst>
              <a:ext uri="{FF2B5EF4-FFF2-40B4-BE49-F238E27FC236}">
                <a16:creationId xmlns:a16="http://schemas.microsoft.com/office/drawing/2014/main" id="{B936B1ED-8835-0345-8FE2-61B44C7A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39593"/>
            <a:ext cx="5092682" cy="339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1DA35-CAC1-F846-9596-944ADF35E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530" y="3105008"/>
            <a:ext cx="2310590" cy="3264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62030-FCC2-EB4F-904A-57CB0933B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563" y="3039593"/>
            <a:ext cx="2310590" cy="32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9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61C5F4-6E23-CB41-83AC-E968CA3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22277" y="88277"/>
            <a:ext cx="1347446" cy="12192000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43207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0397E-2914-CC44-B617-5F3C0D54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671932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- PDHPE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8" y="1654655"/>
            <a:ext cx="5022111" cy="3959352"/>
          </a:xfrm>
        </p:spPr>
        <p:txBody>
          <a:bodyPr/>
          <a:lstStyle/>
          <a:p>
            <a:r>
              <a:rPr lang="en-US" dirty="0"/>
              <a:t>Visit the Hammondville PS YouTube page to see what goals </a:t>
            </a:r>
            <a:r>
              <a:rPr lang="en-US" dirty="0" err="1"/>
              <a:t>Mr</a:t>
            </a:r>
            <a:r>
              <a:rPr lang="en-US" dirty="0"/>
              <a:t> Withers has set for you this week.</a:t>
            </a:r>
          </a:p>
          <a:p>
            <a:endParaRPr lang="en-US" dirty="0"/>
          </a:p>
          <a:p>
            <a:r>
              <a:rPr lang="en-US" dirty="0"/>
              <a:t>Watch the Fundamental Movement Skills video – Overarm Throw.</a:t>
            </a:r>
          </a:p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https://www.youtube.com/channel/UCFI8inXSYttI8PVkEcSuD7g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2" name="Picture 4" descr="Top 30 Leggings Workout GIFs | Find the best GIF on Gfycat">
            <a:extLst>
              <a:ext uri="{FF2B5EF4-FFF2-40B4-BE49-F238E27FC236}">
                <a16:creationId xmlns:a16="http://schemas.microsoft.com/office/drawing/2014/main" id="{E77AEB6C-4CBD-584B-8767-C3B40148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304" y="1268409"/>
            <a:ext cx="3861391" cy="21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ids HIIT Workout 2 on Make a GIF">
            <a:extLst>
              <a:ext uri="{FF2B5EF4-FFF2-40B4-BE49-F238E27FC236}">
                <a16:creationId xmlns:a16="http://schemas.microsoft.com/office/drawing/2014/main" id="{74CBDFD8-E502-1943-AAA7-5126AC5E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943" y="3729860"/>
            <a:ext cx="4260112" cy="239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02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471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086BF-E428-3E4E-B0A9-FDB8645E4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6" y="639223"/>
            <a:ext cx="11530013" cy="1700212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DB9E00"/>
                </a:solidFill>
                <a:latin typeface="Gill Sans Ultra Bold" panose="020B0A02020104020203" pitchFamily="34" charset="77"/>
                <a:cs typeface="Vladimir Script" panose="020F0502020204030204" pitchFamily="34" charset="0"/>
              </a:rPr>
              <a:t>Good morning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3907-F313-F84B-8D52-72F711F8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1785" y="4328827"/>
            <a:ext cx="6843713" cy="12344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FRIDAY 30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arker Felt Thin" panose="02000400000000000000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JULY 2021 – WEEK 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69734-4C96-7F42-8F59-BEDE66333C33}"/>
              </a:ext>
            </a:extLst>
          </p:cNvPr>
          <p:cNvSpPr txBox="1">
            <a:spLocks/>
          </p:cNvSpPr>
          <p:nvPr/>
        </p:nvSpPr>
        <p:spPr>
          <a:xfrm>
            <a:off x="2674143" y="2695194"/>
            <a:ext cx="6843713" cy="1234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MARKER FELT THIN" panose="02000400000000000000" pitchFamily="2" charset="77"/>
                <a:ea typeface="LINGWAI SC MEDIUM" panose="03050602040302020204" pitchFamily="66" charset="-122"/>
                <a:cs typeface="LINGWAI SC MEDIUM" panose="03050602040302020204" pitchFamily="66" charset="-122"/>
              </a:rPr>
              <a:t>STAGE 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E1FECD-D0C3-C242-98FF-E81094902C5E}"/>
              </a:ext>
            </a:extLst>
          </p:cNvPr>
          <p:cNvSpPr txBox="1">
            <a:spLocks/>
          </p:cNvSpPr>
          <p:nvPr/>
        </p:nvSpPr>
        <p:spPr>
          <a:xfrm>
            <a:off x="1510664" y="5239226"/>
            <a:ext cx="9963150" cy="11229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Please make sure you are sending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u="sng" dirty="0"/>
              <a:t>or</a:t>
            </a:r>
            <a:r>
              <a:rPr lang="en-US" dirty="0"/>
              <a:t> </a:t>
            </a:r>
            <a:r>
              <a:rPr lang="en-US" u="sng" dirty="0"/>
              <a:t>two</a:t>
            </a:r>
            <a:r>
              <a:rPr lang="en-US" dirty="0"/>
              <a:t> work samples to your classroom teacher via </a:t>
            </a:r>
            <a:r>
              <a:rPr lang="en-US" b="1" dirty="0"/>
              <a:t>dojo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129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14CCAD-9358-2145-AFA7-696B869013D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64437-21AB-584D-ABB2-08874DA52F7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58FDC-4D7F-5E4F-A48B-25FE10DC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14923"/>
            <a:ext cx="10241280" cy="5583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WHATS ON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BD451-7FA8-CC43-9A33-15A553D9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114997"/>
            <a:ext cx="10584180" cy="52852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Morning</a:t>
            </a:r>
            <a:br>
              <a:rPr lang="en-US" b="1" dirty="0"/>
            </a:br>
            <a:r>
              <a:rPr lang="en-US" dirty="0"/>
              <a:t>Task 1 – Grammar</a:t>
            </a:r>
            <a:br>
              <a:rPr lang="en-US" b="1" dirty="0"/>
            </a:br>
            <a:r>
              <a:rPr lang="en-US" dirty="0"/>
              <a:t>Task 2 – Reading</a:t>
            </a:r>
            <a:br>
              <a:rPr lang="en-US" b="1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Crunch n’ sip</a:t>
            </a:r>
            <a:br>
              <a:rPr lang="en-US" dirty="0"/>
            </a:br>
            <a:r>
              <a:rPr lang="en-US" dirty="0"/>
              <a:t>Task 3 - Writing </a:t>
            </a:r>
            <a:br>
              <a:rPr lang="en-US" dirty="0"/>
            </a:br>
            <a:r>
              <a:rPr lang="en-US" b="1" dirty="0"/>
              <a:t>Middle </a:t>
            </a:r>
            <a:br>
              <a:rPr lang="en-US" b="1" dirty="0"/>
            </a:br>
            <a:r>
              <a:rPr lang="en-US" dirty="0"/>
              <a:t>Task 1 – </a:t>
            </a:r>
            <a:r>
              <a:rPr lang="en-US" dirty="0" err="1"/>
              <a:t>Maths</a:t>
            </a:r>
            <a:r>
              <a:rPr lang="en-US" dirty="0"/>
              <a:t> Grid</a:t>
            </a:r>
          </a:p>
          <a:p>
            <a:pPr marL="0" indent="0" algn="ctr">
              <a:buNone/>
            </a:pPr>
            <a:r>
              <a:rPr lang="en-US" dirty="0"/>
              <a:t>Task 2 – </a:t>
            </a:r>
            <a:r>
              <a:rPr lang="en-US" dirty="0" err="1"/>
              <a:t>Maths</a:t>
            </a:r>
            <a:r>
              <a:rPr lang="en-US" dirty="0"/>
              <a:t> Money Worksheet</a:t>
            </a:r>
          </a:p>
          <a:p>
            <a:pPr marL="0" indent="0" algn="ctr">
              <a:buNone/>
            </a:pPr>
            <a:r>
              <a:rPr lang="en-US" dirty="0"/>
              <a:t>Task 3 - Fitness</a:t>
            </a:r>
          </a:p>
          <a:p>
            <a:pPr marL="0" indent="0" algn="ctr">
              <a:buNone/>
            </a:pPr>
            <a:r>
              <a:rPr lang="en-US" b="1" dirty="0"/>
              <a:t>Final</a:t>
            </a:r>
            <a:br>
              <a:rPr lang="en-US" b="1" dirty="0"/>
            </a:br>
            <a:r>
              <a:rPr lang="en-US" dirty="0"/>
              <a:t>CAPA – Dance</a:t>
            </a:r>
            <a:br>
              <a:rPr lang="en-US" dirty="0"/>
            </a:br>
            <a:r>
              <a:rPr lang="en-US" dirty="0"/>
              <a:t>FREE PLAY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A40FC-E2DD-7F48-AE78-AB64D17B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B529-7C2E-2B48-BA8C-3622F2C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3" y="960947"/>
            <a:ext cx="10241280" cy="1234440"/>
          </a:xfrm>
        </p:spPr>
        <p:txBody>
          <a:bodyPr/>
          <a:lstStyle/>
          <a:p>
            <a:r>
              <a:rPr lang="en-US" dirty="0"/>
              <a:t>Task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5A72E-A7CE-464B-BEE9-5F6B0EDD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438" y="2375101"/>
            <a:ext cx="3711405" cy="333912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Complete the grammar worksheets.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Year 1 – verb past</a:t>
            </a:r>
            <a:br>
              <a:rPr lang="en-US" dirty="0"/>
            </a:br>
            <a:r>
              <a:rPr lang="en-US" dirty="0"/>
              <a:t>Tense: doubling rule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Year 2 – Conjunctions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Follow instructions in your pack.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48DF-3E93-BA4C-98DE-22929CCE6CE8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E5FD61-506D-AF46-B020-AA5B6B90FBE8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28643-15A6-9E41-9E37-BE12E0B2A7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DC906-62CD-1D4B-8414-D2B84E10F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11" y="1374819"/>
            <a:ext cx="3466865" cy="4897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DC0D8-D0A2-8845-A5AA-222B307A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134" y="1374818"/>
            <a:ext cx="3466866" cy="48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7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6EF8-29DF-7745-957C-E25A72B3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1256728"/>
            <a:ext cx="10241280" cy="744093"/>
          </a:xfrm>
        </p:spPr>
        <p:txBody>
          <a:bodyPr/>
          <a:lstStyle/>
          <a:p>
            <a:r>
              <a:rPr lang="en-US" dirty="0"/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5307-9EB6-8F4B-929D-E92A61264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282" y="2143802"/>
            <a:ext cx="3309563" cy="398711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Read or get an adult to read ”The Firefighter” and answer the questions.</a:t>
            </a:r>
            <a:br>
              <a:rPr lang="en-US" dirty="0"/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1F779-8C76-2142-8552-D1090DCE35A5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332A7-1514-E340-93AE-81B3B35AF967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122CF-D35C-974E-8D4D-E672A8B64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2050" name="Picture 2" descr="Stay Home And Read A Book GIFs - Get the best GIF on GIPHY">
            <a:extLst>
              <a:ext uri="{FF2B5EF4-FFF2-40B4-BE49-F238E27FC236}">
                <a16:creationId xmlns:a16="http://schemas.microsoft.com/office/drawing/2014/main" id="{5D0290B4-39DC-1448-AB26-BDC8744B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9442" y="461741"/>
            <a:ext cx="681133" cy="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riting Pencil Animated Gif - Novocom.top">
            <a:extLst>
              <a:ext uri="{FF2B5EF4-FFF2-40B4-BE49-F238E27FC236}">
                <a16:creationId xmlns:a16="http://schemas.microsoft.com/office/drawing/2014/main" id="{B291FC52-0A5B-F344-A956-2B71CC7C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4220" y="5497930"/>
            <a:ext cx="967338" cy="8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D4644-F572-CD45-9965-A4327E53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876" y="1256729"/>
            <a:ext cx="3604403" cy="5092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3B720-247F-B949-9677-E72632B58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611" y="1270292"/>
            <a:ext cx="3570138" cy="50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4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A98240-9F66-F344-A4B5-64B643EE7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" y="-14748"/>
            <a:ext cx="6160217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079" y="1125315"/>
            <a:ext cx="3319895" cy="169497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3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23643" y="5367912"/>
            <a:ext cx="1125141" cy="10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788" y="1813177"/>
            <a:ext cx="4558504" cy="47413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Writing – procedural writing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Watch the song below: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AU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https://www.youtube.com/watch?v=CeDlXJAaPyI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Read through the instructions in the learning pack to complete the task.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5F42D-8902-BD42-912E-F6D4C239A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755" y="1147409"/>
            <a:ext cx="3718148" cy="52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6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F91DF7-E819-3042-B3A6-68A9955DA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67209" y="-66791"/>
            <a:ext cx="1657582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1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8D09-C4FC-534E-87E5-EC662BAA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609" y="2238946"/>
            <a:ext cx="4039790" cy="1987105"/>
          </a:xfrm>
        </p:spPr>
        <p:txBody>
          <a:bodyPr/>
          <a:lstStyle/>
          <a:p>
            <a:pPr algn="ctr"/>
            <a:r>
              <a:rPr lang="en-US" dirty="0"/>
              <a:t>Crunch n’ sip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E309C-9CDA-BA43-98EF-0245EAA58FCF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0AFC5-43D5-D548-B9C3-B391D0E51486}"/>
              </a:ext>
            </a:extLst>
          </p:cNvPr>
          <p:cNvSpPr/>
          <p:nvPr/>
        </p:nvSpPr>
        <p:spPr>
          <a:xfrm rot="16200000" flipV="1">
            <a:off x="-2036222" y="3140283"/>
            <a:ext cx="5800280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9B57D-C0BC-8E44-8A45-9EA2A157D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3074" name="Picture 2" descr="Home | Crunch&amp;amp;SipÂ®">
            <a:extLst>
              <a:ext uri="{FF2B5EF4-FFF2-40B4-BE49-F238E27FC236}">
                <a16:creationId xmlns:a16="http://schemas.microsoft.com/office/drawing/2014/main" id="{E5419CA5-7AAA-914B-A598-51E9EDF1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399" y="1664843"/>
            <a:ext cx="6410325" cy="42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DE115E-5A8B-9649-87A1-6D2656E5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" y="-14748"/>
            <a:ext cx="4488058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8FF2E-FDE5-B742-8BB1-21FED27A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8280"/>
            <a:ext cx="3390645" cy="3363597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Mathematics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6A193-34B8-4551-82CB-22578FC3F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313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B1869A-0075-C849-B96D-9FAF55C3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" y="-14748"/>
            <a:ext cx="4074725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29EBB-E060-6A43-AC5E-C5C7803F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93" y="2463419"/>
            <a:ext cx="2929372" cy="31458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E754D-ADD4-4A4E-AE09-F36BC195C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457199"/>
            <a:ext cx="2838733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M o n e 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D70D-725E-094F-9590-7145EAA877D7}"/>
              </a:ext>
            </a:extLst>
          </p:cNvPr>
          <p:cNvSpPr txBox="1"/>
          <p:nvPr/>
        </p:nvSpPr>
        <p:spPr>
          <a:xfrm>
            <a:off x="5798288" y="862377"/>
            <a:ext cx="21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FAC33-1DFF-2945-8295-D20492DD9768}"/>
              </a:ext>
            </a:extLst>
          </p:cNvPr>
          <p:cNvSpPr txBox="1"/>
          <p:nvPr/>
        </p:nvSpPr>
        <p:spPr>
          <a:xfrm>
            <a:off x="10060803" y="1047043"/>
            <a:ext cx="189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A0B5F-D469-DF47-A07D-0297CCA5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5317" y="742378"/>
            <a:ext cx="3265873" cy="4613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8D331-1BD5-E04D-B862-3E7251B70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933" y="1614559"/>
            <a:ext cx="3366465" cy="47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396-0660-AA4A-A8B3-3A757360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 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7913D-41D7-974C-AC79-6932BD1E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an activity from the fitness grid to complete.</a:t>
            </a:r>
          </a:p>
        </p:txBody>
      </p:sp>
      <p:pic>
        <p:nvPicPr>
          <p:cNvPr id="10242" name="Picture 2" descr="Fitness GIF Demonstrates 48 Exercises Perfect for New Year&amp;#39;s Resolutions |  Workout videos, Excercise routine, Personal trainer app">
            <a:extLst>
              <a:ext uri="{FF2B5EF4-FFF2-40B4-BE49-F238E27FC236}">
                <a16:creationId xmlns:a16="http://schemas.microsoft.com/office/drawing/2014/main" id="{B43E3074-1262-D647-9C1A-7CE0F5B8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640" y="2724912"/>
            <a:ext cx="49403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6F863-D9F6-8643-97B3-0D565B960A6B}"/>
              </a:ext>
            </a:extLst>
          </p:cNvPr>
          <p:cNvSpPr txBox="1"/>
          <p:nvPr/>
        </p:nvSpPr>
        <p:spPr>
          <a:xfrm>
            <a:off x="8660071" y="2791684"/>
            <a:ext cx="3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this one </a:t>
            </a:r>
          </a:p>
          <a:p>
            <a:r>
              <a:rPr lang="en-US" sz="3200" dirty="0"/>
              <a:t>(in your packs)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6D74C-0286-E047-98A1-04DA7F6AAC6E}"/>
              </a:ext>
            </a:extLst>
          </p:cNvPr>
          <p:cNvCxnSpPr/>
          <p:nvPr/>
        </p:nvCxnSpPr>
        <p:spPr>
          <a:xfrm flipH="1">
            <a:off x="6864940" y="3232298"/>
            <a:ext cx="151351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180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E56CEC-5758-B844-A52F-5EE9AF08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22277" y="88277"/>
            <a:ext cx="1347446" cy="12192000"/>
          </a:xfrm>
          <a:prstGeom prst="rect">
            <a:avLst/>
          </a:prstGeom>
        </p:spPr>
      </p:pic>
      <p:pic>
        <p:nvPicPr>
          <p:cNvPr id="7172" name="Picture 4" descr="Packed Lunch Clipart - Png Download - Full Size Clipart (#5635198) -  PinClipart">
            <a:extLst>
              <a:ext uri="{FF2B5EF4-FFF2-40B4-BE49-F238E27FC236}">
                <a16:creationId xmlns:a16="http://schemas.microsoft.com/office/drawing/2014/main" id="{937ACCDF-7B01-B941-8EB5-452181591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35" b="9963"/>
          <a:stretch/>
        </p:blipFill>
        <p:spPr bwMode="auto">
          <a:xfrm>
            <a:off x="203952" y="1031012"/>
            <a:ext cx="5892947" cy="3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Lunch Box Clipart, Download Free Lunch Box Clipart png images, Free  ClipArts on Clipart Library">
            <a:extLst>
              <a:ext uri="{FF2B5EF4-FFF2-40B4-BE49-F238E27FC236}">
                <a16:creationId xmlns:a16="http://schemas.microsoft.com/office/drawing/2014/main" id="{26B9728E-BA5F-5043-90BB-C98D1A3BA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095999" y="1022332"/>
            <a:ext cx="5892049" cy="3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D30F-37F2-A843-982D-1269C850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41" y="5688106"/>
            <a:ext cx="9929017" cy="72465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>
                <a:solidFill>
                  <a:schemeClr val="bg1"/>
                </a:solidFill>
              </a:rPr>
              <a:t>Lunch break (40 minutes)</a:t>
            </a:r>
          </a:p>
        </p:txBody>
      </p:sp>
    </p:spTree>
    <p:extLst>
      <p:ext uri="{BB962C8B-B14F-4D97-AF65-F5344CB8AC3E}">
        <p14:creationId xmlns:p14="http://schemas.microsoft.com/office/powerpoint/2010/main" val="237028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D4DFEC-F7DF-354D-941F-7A0201F2F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5584" cy="6899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2FF54-5777-9F49-A897-C7CFF7B5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86" y="601469"/>
            <a:ext cx="10501423" cy="666940"/>
          </a:xfrm>
        </p:spPr>
        <p:txBody>
          <a:bodyPr anchor="b">
            <a:normAutofit/>
          </a:bodyPr>
          <a:lstStyle/>
          <a:p>
            <a:r>
              <a:rPr lang="en-US" sz="4000" dirty="0"/>
              <a:t>KLA – </a:t>
            </a:r>
            <a:r>
              <a:rPr lang="en-US" sz="4000" dirty="0" err="1"/>
              <a:t>capa</a:t>
            </a:r>
            <a:r>
              <a:rPr lang="en-US" sz="4000" dirty="0"/>
              <a:t> (dance)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3436F-91B6-8A49-928D-303AFFA37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88" y="1654655"/>
            <a:ext cx="5022111" cy="3959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DANCE DISCO YOGA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Gummy Bear – </a:t>
            </a:r>
            <a:r>
              <a:rPr lang="en-A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https://www.youtube.com/watch?v=6Q7-tzCCh3w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Move like an animal –</a:t>
            </a:r>
          </a:p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https://www.youtube.com/watch?v=EQ8p8SOJBlY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176" name="Picture 8" descr="Floating Yogi by Julie Tennett on Dribbble">
            <a:extLst>
              <a:ext uri="{FF2B5EF4-FFF2-40B4-BE49-F238E27FC236}">
                <a16:creationId xmlns:a16="http://schemas.microsoft.com/office/drawing/2014/main" id="{62F8B09E-A746-5A4E-AF1C-513EA607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9356" y="913070"/>
            <a:ext cx="3354574" cy="2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osmic Kids Yoga Disco | Hot Air Balloonin&amp;#39; on Make a GIF">
            <a:extLst>
              <a:ext uri="{FF2B5EF4-FFF2-40B4-BE49-F238E27FC236}">
                <a16:creationId xmlns:a16="http://schemas.microsoft.com/office/drawing/2014/main" id="{8B660E39-6B48-644A-ACD5-EB0913F7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584" y="3572718"/>
            <a:ext cx="4986416" cy="280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1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ew 2017 ] Green and Blue Screen Balloons Flying in the Sky - Free Footage  | Flying balloon, Balloons, Blue screen">
            <a:extLst>
              <a:ext uri="{FF2B5EF4-FFF2-40B4-BE49-F238E27FC236}">
                <a16:creationId xmlns:a16="http://schemas.microsoft.com/office/drawing/2014/main" id="{065506FE-06B4-E640-AD15-BFC04DF24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71"/>
          <a:stretch/>
        </p:blipFill>
        <p:spPr bwMode="auto">
          <a:xfrm>
            <a:off x="0" y="0"/>
            <a:ext cx="12713376" cy="64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6250C-279C-144E-947A-92FDE153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60" y="859631"/>
            <a:ext cx="10241280" cy="89344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FREE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D8FC0-4FA8-744C-ADF4-951FA1EA1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952" y="1753076"/>
            <a:ext cx="7534656" cy="3959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Build or construct an object or building using blocks</a:t>
            </a:r>
          </a:p>
        </p:txBody>
      </p:sp>
    </p:spTree>
    <p:extLst>
      <p:ext uri="{BB962C8B-B14F-4D97-AF65-F5344CB8AC3E}">
        <p14:creationId xmlns:p14="http://schemas.microsoft.com/office/powerpoint/2010/main" val="282544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holding a glittering sparkler at night">
            <a:extLst>
              <a:ext uri="{FF2B5EF4-FFF2-40B4-BE49-F238E27FC236}">
                <a16:creationId xmlns:a16="http://schemas.microsoft.com/office/drawing/2014/main" id="{8A95C491-B5A9-4B75-9132-2B0C77C6B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529839-E526-F546-BB9B-719472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56797" y="-108669"/>
            <a:ext cx="1678408" cy="1219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8988C-1D6A-454F-85EA-D9EB316F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7" y="5271715"/>
            <a:ext cx="10145864" cy="715617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pc="750" dirty="0">
                <a:solidFill>
                  <a:schemeClr val="bg1"/>
                </a:solidFill>
              </a:rPr>
              <a:t>END OF Week!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EE79-2C04-D749-BF4D-C499225D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6098649"/>
            <a:ext cx="9866244" cy="302151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</a:rPr>
              <a:t>ENJOY your well-deserved break everyone! </a:t>
            </a:r>
          </a:p>
        </p:txBody>
      </p:sp>
    </p:spTree>
    <p:extLst>
      <p:ext uri="{BB962C8B-B14F-4D97-AF65-F5344CB8AC3E}">
        <p14:creationId xmlns:p14="http://schemas.microsoft.com/office/powerpoint/2010/main" val="17266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DAE16DC-24DF-4957-88AE-404BBE4E6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BE9CC48-8F55-4830-A549-78BEE8EF8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9136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4343ECA-CAAC-4723-88DF-CAFF1E36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8DAD46-AF62-4150-B04A-2C43CC32F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3202" y="154064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7938667-559E-4312-AE99-7A213F45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F551441-973C-4D62-A067-55315F774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2A447-8056-2D4E-ACAA-6F4E4C0BE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03" y="1270454"/>
            <a:ext cx="3319895" cy="751778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Task 3</a:t>
            </a:r>
          </a:p>
        </p:txBody>
      </p:sp>
      <p:pic>
        <p:nvPicPr>
          <p:cNvPr id="4100" name="Picture 4" descr="Writing Gif - GIFcen">
            <a:extLst>
              <a:ext uri="{FF2B5EF4-FFF2-40B4-BE49-F238E27FC236}">
                <a16:creationId xmlns:a16="http://schemas.microsoft.com/office/drawing/2014/main" id="{8D934DF3-AFCC-7642-B62D-5D7701BA7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52545" y="1225122"/>
            <a:ext cx="2742764" cy="251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F913-7620-6045-886C-89FC24CE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750" y="1914878"/>
            <a:ext cx="4710607" cy="4741390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Imagine that you are at the beach and find a special shell. Have some time to think about the shell you find and what it does. Does it have special powers? Is it a house for a special sea creature? Use your imagination to think of something fun!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Remember to include who, what, when, where. Draw a picture to match.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CA4B7-6F98-BA4D-B42F-4E9F9E95CD6A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2FE0A-DB92-804E-AC88-EC571183B248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7998F-6750-DE42-BF03-60737E3A2F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09A878-145C-6A4E-9890-5ECE5C60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419" y="2245084"/>
            <a:ext cx="3153020" cy="44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65D0-276B-7E45-A846-36F88954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891" y="762870"/>
            <a:ext cx="10241280" cy="1234440"/>
          </a:xfrm>
        </p:spPr>
        <p:txBody>
          <a:bodyPr/>
          <a:lstStyle/>
          <a:p>
            <a:r>
              <a:rPr lang="en-US" dirty="0"/>
              <a:t>Task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D263-157C-5041-9CF8-3C0134FA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87" y="1114997"/>
            <a:ext cx="3692738" cy="521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E99F9-EC42-854E-9426-F8FD5C518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38" y="889755"/>
            <a:ext cx="3852174" cy="5442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B949C9-4B55-CA49-81E0-0DED7B71FEEA}"/>
              </a:ext>
            </a:extLst>
          </p:cNvPr>
          <p:cNvSpPr/>
          <p:nvPr/>
        </p:nvSpPr>
        <p:spPr>
          <a:xfrm rot="16200000" flipV="1">
            <a:off x="-2293686" y="3369169"/>
            <a:ext cx="6258052" cy="719613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F605B-A780-5941-9C94-21B4233E8AB9}"/>
              </a:ext>
            </a:extLst>
          </p:cNvPr>
          <p:cNvSpPr/>
          <p:nvPr/>
        </p:nvSpPr>
        <p:spPr>
          <a:xfrm>
            <a:off x="1371600" y="457771"/>
            <a:ext cx="10820400" cy="657226"/>
          </a:xfrm>
          <a:prstGeom prst="rect">
            <a:avLst/>
          </a:prstGeom>
          <a:solidFill>
            <a:srgbClr val="185047"/>
          </a:solidFill>
          <a:ln>
            <a:solidFill>
              <a:srgbClr val="185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FFEC1-8A4E-3C40-932F-FED85A70F8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8" y="114300"/>
            <a:ext cx="1485900" cy="157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CFD140-DB67-A140-8B26-0B5729645AC9}"/>
              </a:ext>
            </a:extLst>
          </p:cNvPr>
          <p:cNvSpPr txBox="1"/>
          <p:nvPr/>
        </p:nvSpPr>
        <p:spPr>
          <a:xfrm>
            <a:off x="1491175" y="2278966"/>
            <a:ext cx="3263705" cy="129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Read or get an adult to read ‘The BAD Haircut’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92954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D93E2F-0D22-4F4A-99B4-9900D786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5" y="5550194"/>
            <a:ext cx="8377682" cy="105464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Recess break (30 minutes)</a:t>
            </a:r>
          </a:p>
        </p:txBody>
      </p:sp>
      <p:pic>
        <p:nvPicPr>
          <p:cNvPr id="5122" name="Picture 2" descr="McAndrews-Grogan, Mrs. / Brain Break Indoor Recess Bag">
            <a:extLst>
              <a:ext uri="{FF2B5EF4-FFF2-40B4-BE49-F238E27FC236}">
                <a16:creationId xmlns:a16="http://schemas.microsoft.com/office/drawing/2014/main" id="{58B025FC-32A1-7049-9C2C-EB830FA8F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525" y="457200"/>
            <a:ext cx="11229675" cy="44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{AD88AE9C-4B14-EE43-AC87-98A8EC2B580E}tf16401378</Template>
  <TotalTime>659</TotalTime>
  <Words>1360</Words>
  <Application>Microsoft Macintosh PowerPoint</Application>
  <PresentationFormat>Widescreen</PresentationFormat>
  <Paragraphs>186</Paragraphs>
  <Slides>66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Gill Sans Ultra Bold</vt:lpstr>
      <vt:lpstr>MARKER FELT THIN</vt:lpstr>
      <vt:lpstr>MARKER FELT THIN</vt:lpstr>
      <vt:lpstr>Tw Cen MT</vt:lpstr>
      <vt:lpstr>GradientRiseVTI</vt:lpstr>
      <vt:lpstr> term 3 week 3</vt:lpstr>
      <vt:lpstr>Good morning</vt:lpstr>
      <vt:lpstr>WHATS ON TODAY?</vt:lpstr>
      <vt:lpstr>Task 1</vt:lpstr>
      <vt:lpstr>Task 2</vt:lpstr>
      <vt:lpstr>Crunch n’ sip</vt:lpstr>
      <vt:lpstr>Task 3</vt:lpstr>
      <vt:lpstr>Task 4</vt:lpstr>
      <vt:lpstr>Recess break (30 minutes)</vt:lpstr>
      <vt:lpstr>Mathematics</vt:lpstr>
      <vt:lpstr>Task 2</vt:lpstr>
      <vt:lpstr>Lunch break (40 minutes)</vt:lpstr>
      <vt:lpstr>KLA - geography</vt:lpstr>
      <vt:lpstr>END OF DAY!</vt:lpstr>
      <vt:lpstr>Good morning</vt:lpstr>
      <vt:lpstr>WHATS ON TODAY?</vt:lpstr>
      <vt:lpstr>Task 1</vt:lpstr>
      <vt:lpstr>PowerPoint Presentation</vt:lpstr>
      <vt:lpstr>Task 2</vt:lpstr>
      <vt:lpstr>Crunch n’ sip</vt:lpstr>
      <vt:lpstr>Task 3</vt:lpstr>
      <vt:lpstr>Recess break (30 minutes)</vt:lpstr>
      <vt:lpstr>Mathematics</vt:lpstr>
      <vt:lpstr>Task 2</vt:lpstr>
      <vt:lpstr>Lunch break (40 minutes)</vt:lpstr>
      <vt:lpstr>library</vt:lpstr>
      <vt:lpstr>END OF DAY!</vt:lpstr>
      <vt:lpstr>Good morning</vt:lpstr>
      <vt:lpstr>WHATS ON TODAY?</vt:lpstr>
      <vt:lpstr>Task 1</vt:lpstr>
      <vt:lpstr>Task 2</vt:lpstr>
      <vt:lpstr>Crunch n’ sip</vt:lpstr>
      <vt:lpstr>Task 3</vt:lpstr>
      <vt:lpstr>Recess break (30 minutes)</vt:lpstr>
      <vt:lpstr>Mathematics</vt:lpstr>
      <vt:lpstr>Task 2</vt:lpstr>
      <vt:lpstr>fitness</vt:lpstr>
      <vt:lpstr>Lunch break (40 minutes)</vt:lpstr>
      <vt:lpstr>KLA - SCIENCE</vt:lpstr>
      <vt:lpstr>END OF DAY!</vt:lpstr>
      <vt:lpstr>Good morning</vt:lpstr>
      <vt:lpstr>WHATS ON TODAY?</vt:lpstr>
      <vt:lpstr>Task 1</vt:lpstr>
      <vt:lpstr>Task 2</vt:lpstr>
      <vt:lpstr>Crunch n’ sip</vt:lpstr>
      <vt:lpstr>Task 3</vt:lpstr>
      <vt:lpstr>Recess break (30 minutes)</vt:lpstr>
      <vt:lpstr>Mathematics</vt:lpstr>
      <vt:lpstr>Task 2</vt:lpstr>
      <vt:lpstr>Lunch break (40 minutes)</vt:lpstr>
      <vt:lpstr>KLA - PDHPE</vt:lpstr>
      <vt:lpstr>END OF DAY!</vt:lpstr>
      <vt:lpstr>Good morning</vt:lpstr>
      <vt:lpstr>WHATS ON TODAY?</vt:lpstr>
      <vt:lpstr>Task 1</vt:lpstr>
      <vt:lpstr>Task 2</vt:lpstr>
      <vt:lpstr>Crunch n’ sip</vt:lpstr>
      <vt:lpstr>Task 3</vt:lpstr>
      <vt:lpstr>Recess break (30 minutes)</vt:lpstr>
      <vt:lpstr>Mathematics</vt:lpstr>
      <vt:lpstr>Task 2</vt:lpstr>
      <vt:lpstr>Task 3. fitness</vt:lpstr>
      <vt:lpstr>Lunch break (40 minutes)</vt:lpstr>
      <vt:lpstr>KLA – capa (dance)</vt:lpstr>
      <vt:lpstr>FREE PLAY</vt:lpstr>
      <vt:lpstr>END OF Week!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1 term 3 week 2</dc:title>
  <dc:creator>Zuhal Unal</dc:creator>
  <cp:lastModifiedBy>Craig Hughes</cp:lastModifiedBy>
  <cp:revision>48</cp:revision>
  <dcterms:created xsi:type="dcterms:W3CDTF">2021-07-14T22:49:25Z</dcterms:created>
  <dcterms:modified xsi:type="dcterms:W3CDTF">2021-07-25T21:36:50Z</dcterms:modified>
</cp:coreProperties>
</file>