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64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5" r:id="rId11"/>
    <p:sldId id="267" r:id="rId12"/>
    <p:sldId id="268" r:id="rId13"/>
    <p:sldId id="342" r:id="rId14"/>
    <p:sldId id="283" r:id="rId15"/>
    <p:sldId id="284" r:id="rId16"/>
    <p:sldId id="285" r:id="rId17"/>
    <p:sldId id="286" r:id="rId18"/>
    <p:sldId id="287" r:id="rId19"/>
    <p:sldId id="288" r:id="rId20"/>
    <p:sldId id="289" r:id="rId21"/>
    <p:sldId id="290" r:id="rId22"/>
    <p:sldId id="291" r:id="rId23"/>
    <p:sldId id="292" r:id="rId24"/>
    <p:sldId id="293" r:id="rId25"/>
    <p:sldId id="294" r:id="rId26"/>
    <p:sldId id="295" r:id="rId27"/>
    <p:sldId id="297" r:id="rId28"/>
    <p:sldId id="298" r:id="rId29"/>
    <p:sldId id="299" r:id="rId30"/>
    <p:sldId id="300" r:id="rId31"/>
    <p:sldId id="301" r:id="rId32"/>
    <p:sldId id="302" r:id="rId33"/>
    <p:sldId id="303" r:id="rId34"/>
    <p:sldId id="304" r:id="rId35"/>
    <p:sldId id="305" r:id="rId36"/>
    <p:sldId id="306" r:id="rId37"/>
    <p:sldId id="307" r:id="rId38"/>
    <p:sldId id="308" r:id="rId39"/>
    <p:sldId id="341" r:id="rId40"/>
    <p:sldId id="311" r:id="rId41"/>
    <p:sldId id="312" r:id="rId42"/>
    <p:sldId id="313" r:id="rId43"/>
    <p:sldId id="314" r:id="rId44"/>
    <p:sldId id="315" r:id="rId45"/>
    <p:sldId id="316" r:id="rId46"/>
    <p:sldId id="317" r:id="rId47"/>
    <p:sldId id="318" r:id="rId48"/>
    <p:sldId id="319" r:id="rId49"/>
    <p:sldId id="321" r:id="rId50"/>
    <p:sldId id="322" r:id="rId51"/>
    <p:sldId id="340" r:id="rId52"/>
    <p:sldId id="325" r:id="rId53"/>
    <p:sldId id="326" r:id="rId54"/>
    <p:sldId id="327" r:id="rId55"/>
    <p:sldId id="328" r:id="rId56"/>
    <p:sldId id="329" r:id="rId57"/>
    <p:sldId id="330" r:id="rId58"/>
    <p:sldId id="331" r:id="rId59"/>
    <p:sldId id="334" r:id="rId60"/>
    <p:sldId id="335" r:id="rId61"/>
    <p:sldId id="336" r:id="rId62"/>
    <p:sldId id="337" r:id="rId63"/>
    <p:sldId id="338" r:id="rId64"/>
    <p:sldId id="269" r:id="rId65"/>
    <p:sldId id="339" r:id="rId6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9E00"/>
    <a:srgbClr val="C89601"/>
    <a:srgbClr val="1850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4843"/>
    <p:restoredTop sz="94629"/>
  </p:normalViewPr>
  <p:slideViewPr>
    <p:cSldViewPr snapToGrid="0" snapToObjects="1">
      <p:cViewPr varScale="1">
        <p:scale>
          <a:sx n="93" d="100"/>
          <a:sy n="93" d="100"/>
        </p:scale>
        <p:origin x="224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4" Type="http://schemas.openxmlformats.org/officeDocument/2006/relationships/image" Target="../media/image16.sv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inquisitive.com/class/92g/login" TargetMode="Externa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4" Type="http://schemas.openxmlformats.org/officeDocument/2006/relationships/image" Target="../media/image16.sv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4" Type="http://schemas.openxmlformats.org/officeDocument/2006/relationships/image" Target="../media/image16.sv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4" Type="http://schemas.openxmlformats.org/officeDocument/2006/relationships/image" Target="../media/image16.sv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4" Type="http://schemas.openxmlformats.org/officeDocument/2006/relationships/image" Target="../media/image16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4" Type="http://schemas.openxmlformats.org/officeDocument/2006/relationships/image" Target="../media/image16.sv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inquisitive.com/class/92g/login" TargetMode="External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4" Type="http://schemas.openxmlformats.org/officeDocument/2006/relationships/image" Target="../media/image16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4" Type="http://schemas.openxmlformats.org/officeDocument/2006/relationships/image" Target="../media/image16.sv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4" Type="http://schemas.openxmlformats.org/officeDocument/2006/relationships/image" Target="../media/image16.sv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4" Type="http://schemas.openxmlformats.org/officeDocument/2006/relationships/image" Target="../media/image1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4D7E31A-2C8F-4E1C-B027-5D0EC85C21A2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DAA65BB6-1CAD-47D9-B426-B9B3DFECFA1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Task 1</a:t>
          </a:r>
        </a:p>
      </dgm:t>
    </dgm:pt>
    <dgm:pt modelId="{3FE1AB7A-720E-487D-A2C6-13C5EB93E425}" type="parTrans" cxnId="{F3C16C00-9247-4650-99E6-F2BCE5322CF2}">
      <dgm:prSet/>
      <dgm:spPr/>
      <dgm:t>
        <a:bodyPr/>
        <a:lstStyle/>
        <a:p>
          <a:endParaRPr lang="en-US"/>
        </a:p>
      </dgm:t>
    </dgm:pt>
    <dgm:pt modelId="{01876D01-A077-467B-A5C7-D70530D0A5E3}" type="sibTrans" cxnId="{F3C16C00-9247-4650-99E6-F2BCE5322CF2}">
      <dgm:prSet/>
      <dgm:spPr/>
      <dgm:t>
        <a:bodyPr/>
        <a:lstStyle/>
        <a:p>
          <a:endParaRPr lang="en-US"/>
        </a:p>
      </dgm:t>
    </dgm:pt>
    <dgm:pt modelId="{68C179F4-3F87-4AB2-909E-A2839F47B26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Complete an activity from the </a:t>
          </a:r>
          <a:r>
            <a:rPr lang="en-US" dirty="0" err="1"/>
            <a:t>maths</a:t>
          </a:r>
          <a:r>
            <a:rPr lang="en-US" dirty="0"/>
            <a:t> activity grid</a:t>
          </a:r>
        </a:p>
      </dgm:t>
    </dgm:pt>
    <dgm:pt modelId="{4A2416B9-3C59-49D7-AEC5-B61A559B1D96}" type="parTrans" cxnId="{FD55F840-A44E-4D01-B2F6-EEB4AE8BEA35}">
      <dgm:prSet/>
      <dgm:spPr/>
      <dgm:t>
        <a:bodyPr/>
        <a:lstStyle/>
        <a:p>
          <a:endParaRPr lang="en-US"/>
        </a:p>
      </dgm:t>
    </dgm:pt>
    <dgm:pt modelId="{B82A69F9-4F3B-460B-A5D3-F68323E24771}" type="sibTrans" cxnId="{FD55F840-A44E-4D01-B2F6-EEB4AE8BEA35}">
      <dgm:prSet/>
      <dgm:spPr/>
      <dgm:t>
        <a:bodyPr/>
        <a:lstStyle/>
        <a:p>
          <a:endParaRPr lang="en-US"/>
        </a:p>
      </dgm:t>
    </dgm:pt>
    <dgm:pt modelId="{691D801A-7A1A-4015-A2E5-4B96C6A7CB84}" type="pres">
      <dgm:prSet presAssocID="{44D7E31A-2C8F-4E1C-B027-5D0EC85C21A2}" presName="root" presStyleCnt="0">
        <dgm:presLayoutVars>
          <dgm:dir/>
          <dgm:resizeHandles val="exact"/>
        </dgm:presLayoutVars>
      </dgm:prSet>
      <dgm:spPr/>
    </dgm:pt>
    <dgm:pt modelId="{63A01110-EFD8-4695-AD4B-281DF4BAC808}" type="pres">
      <dgm:prSet presAssocID="{DAA65BB6-1CAD-47D9-B426-B9B3DFECFA1F}" presName="compNode" presStyleCnt="0"/>
      <dgm:spPr/>
    </dgm:pt>
    <dgm:pt modelId="{8FAFC4ED-1C42-4249-9931-91C9F483F22A}" type="pres">
      <dgm:prSet presAssocID="{DAA65BB6-1CAD-47D9-B426-B9B3DFECFA1F}" presName="bgRect" presStyleLbl="bgShp" presStyleIdx="0" presStyleCnt="2"/>
      <dgm:spPr/>
    </dgm:pt>
    <dgm:pt modelId="{A30A3479-0B73-49E1-9953-D0F695002E31}" type="pres">
      <dgm:prSet presAssocID="{DAA65BB6-1CAD-47D9-B426-B9B3DFECFA1F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ick"/>
        </a:ext>
      </dgm:extLst>
    </dgm:pt>
    <dgm:pt modelId="{B030EAB1-B829-491A-86D1-21647DF20986}" type="pres">
      <dgm:prSet presAssocID="{DAA65BB6-1CAD-47D9-B426-B9B3DFECFA1F}" presName="spaceRect" presStyleCnt="0"/>
      <dgm:spPr/>
    </dgm:pt>
    <dgm:pt modelId="{7F2270E8-210F-447F-AD47-01FB70FBFB88}" type="pres">
      <dgm:prSet presAssocID="{DAA65BB6-1CAD-47D9-B426-B9B3DFECFA1F}" presName="parTx" presStyleLbl="revTx" presStyleIdx="0" presStyleCnt="2">
        <dgm:presLayoutVars>
          <dgm:chMax val="0"/>
          <dgm:chPref val="0"/>
        </dgm:presLayoutVars>
      </dgm:prSet>
      <dgm:spPr/>
    </dgm:pt>
    <dgm:pt modelId="{7A67F0A9-A57C-4536-832D-A0519EFEA7CA}" type="pres">
      <dgm:prSet presAssocID="{01876D01-A077-467B-A5C7-D70530D0A5E3}" presName="sibTrans" presStyleCnt="0"/>
      <dgm:spPr/>
    </dgm:pt>
    <dgm:pt modelId="{08C45607-C47F-423A-806E-4C5ECC80D89E}" type="pres">
      <dgm:prSet presAssocID="{68C179F4-3F87-4AB2-909E-A2839F47B26E}" presName="compNode" presStyleCnt="0"/>
      <dgm:spPr/>
    </dgm:pt>
    <dgm:pt modelId="{264DAB6A-7237-48EF-A328-3FFA47B035E0}" type="pres">
      <dgm:prSet presAssocID="{68C179F4-3F87-4AB2-909E-A2839F47B26E}" presName="bgRect" presStyleLbl="bgShp" presStyleIdx="1" presStyleCnt="2"/>
      <dgm:spPr/>
    </dgm:pt>
    <dgm:pt modelId="{9C364391-8493-4064-98AF-C2364E5F1DF4}" type="pres">
      <dgm:prSet presAssocID="{68C179F4-3F87-4AB2-909E-A2839F47B26E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inoculars"/>
        </a:ext>
      </dgm:extLst>
    </dgm:pt>
    <dgm:pt modelId="{8B639CE5-CA49-4619-83E6-EF93CD03C2E7}" type="pres">
      <dgm:prSet presAssocID="{68C179F4-3F87-4AB2-909E-A2839F47B26E}" presName="spaceRect" presStyleCnt="0"/>
      <dgm:spPr/>
    </dgm:pt>
    <dgm:pt modelId="{1F046F79-7B41-4BEC-B81E-DDDBF0B20EE8}" type="pres">
      <dgm:prSet presAssocID="{68C179F4-3F87-4AB2-909E-A2839F47B26E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F3C16C00-9247-4650-99E6-F2BCE5322CF2}" srcId="{44D7E31A-2C8F-4E1C-B027-5D0EC85C21A2}" destId="{DAA65BB6-1CAD-47D9-B426-B9B3DFECFA1F}" srcOrd="0" destOrd="0" parTransId="{3FE1AB7A-720E-487D-A2C6-13C5EB93E425}" sibTransId="{01876D01-A077-467B-A5C7-D70530D0A5E3}"/>
    <dgm:cxn modelId="{151A8C16-145F-4A86-AFB7-318CB90E8BC4}" type="presOf" srcId="{DAA65BB6-1CAD-47D9-B426-B9B3DFECFA1F}" destId="{7F2270E8-210F-447F-AD47-01FB70FBFB88}" srcOrd="0" destOrd="0" presId="urn:microsoft.com/office/officeart/2018/2/layout/IconVerticalSolidList"/>
    <dgm:cxn modelId="{FD55F840-A44E-4D01-B2F6-EEB4AE8BEA35}" srcId="{44D7E31A-2C8F-4E1C-B027-5D0EC85C21A2}" destId="{68C179F4-3F87-4AB2-909E-A2839F47B26E}" srcOrd="1" destOrd="0" parTransId="{4A2416B9-3C59-49D7-AEC5-B61A559B1D96}" sibTransId="{B82A69F9-4F3B-460B-A5D3-F68323E24771}"/>
    <dgm:cxn modelId="{E12D4F4F-C7F6-4BB4-90D7-14B0702DAF93}" type="presOf" srcId="{68C179F4-3F87-4AB2-909E-A2839F47B26E}" destId="{1F046F79-7B41-4BEC-B81E-DDDBF0B20EE8}" srcOrd="0" destOrd="0" presId="urn:microsoft.com/office/officeart/2018/2/layout/IconVerticalSolidList"/>
    <dgm:cxn modelId="{C984C252-0A9A-4C9F-B64B-9482384F71E7}" type="presOf" srcId="{44D7E31A-2C8F-4E1C-B027-5D0EC85C21A2}" destId="{691D801A-7A1A-4015-A2E5-4B96C6A7CB84}" srcOrd="0" destOrd="0" presId="urn:microsoft.com/office/officeart/2018/2/layout/IconVerticalSolidList"/>
    <dgm:cxn modelId="{03B69BC5-6FCF-44D5-9458-65066C33C2EB}" type="presParOf" srcId="{691D801A-7A1A-4015-A2E5-4B96C6A7CB84}" destId="{63A01110-EFD8-4695-AD4B-281DF4BAC808}" srcOrd="0" destOrd="0" presId="urn:microsoft.com/office/officeart/2018/2/layout/IconVerticalSolidList"/>
    <dgm:cxn modelId="{79E3776D-801C-4800-ACAF-33D23AB63E7E}" type="presParOf" srcId="{63A01110-EFD8-4695-AD4B-281DF4BAC808}" destId="{8FAFC4ED-1C42-4249-9931-91C9F483F22A}" srcOrd="0" destOrd="0" presId="urn:microsoft.com/office/officeart/2018/2/layout/IconVerticalSolidList"/>
    <dgm:cxn modelId="{7D16B5E6-9948-4ECD-B2F5-6594C533250B}" type="presParOf" srcId="{63A01110-EFD8-4695-AD4B-281DF4BAC808}" destId="{A30A3479-0B73-49E1-9953-D0F695002E31}" srcOrd="1" destOrd="0" presId="urn:microsoft.com/office/officeart/2018/2/layout/IconVerticalSolidList"/>
    <dgm:cxn modelId="{E284B3FA-31FF-49FD-8908-D657414FA544}" type="presParOf" srcId="{63A01110-EFD8-4695-AD4B-281DF4BAC808}" destId="{B030EAB1-B829-491A-86D1-21647DF20986}" srcOrd="2" destOrd="0" presId="urn:microsoft.com/office/officeart/2018/2/layout/IconVerticalSolidList"/>
    <dgm:cxn modelId="{268AF044-E3A1-4EBD-9797-73E6DFA2BAD2}" type="presParOf" srcId="{63A01110-EFD8-4695-AD4B-281DF4BAC808}" destId="{7F2270E8-210F-447F-AD47-01FB70FBFB88}" srcOrd="3" destOrd="0" presId="urn:microsoft.com/office/officeart/2018/2/layout/IconVerticalSolidList"/>
    <dgm:cxn modelId="{C8E3B076-17E5-49DB-A547-0FEC93144835}" type="presParOf" srcId="{691D801A-7A1A-4015-A2E5-4B96C6A7CB84}" destId="{7A67F0A9-A57C-4536-832D-A0519EFEA7CA}" srcOrd="1" destOrd="0" presId="urn:microsoft.com/office/officeart/2018/2/layout/IconVerticalSolidList"/>
    <dgm:cxn modelId="{402A29B8-44D1-4D51-9F7B-6861B6F9F9CA}" type="presParOf" srcId="{691D801A-7A1A-4015-A2E5-4B96C6A7CB84}" destId="{08C45607-C47F-423A-806E-4C5ECC80D89E}" srcOrd="2" destOrd="0" presId="urn:microsoft.com/office/officeart/2018/2/layout/IconVerticalSolidList"/>
    <dgm:cxn modelId="{92ABFF77-4D04-4AB3-93C8-608010851CF7}" type="presParOf" srcId="{08C45607-C47F-423A-806E-4C5ECC80D89E}" destId="{264DAB6A-7237-48EF-A328-3FFA47B035E0}" srcOrd="0" destOrd="0" presId="urn:microsoft.com/office/officeart/2018/2/layout/IconVerticalSolidList"/>
    <dgm:cxn modelId="{1934C3A0-EA3F-4C1E-BEB8-AA8E2B861445}" type="presParOf" srcId="{08C45607-C47F-423A-806E-4C5ECC80D89E}" destId="{9C364391-8493-4064-98AF-C2364E5F1DF4}" srcOrd="1" destOrd="0" presId="urn:microsoft.com/office/officeart/2018/2/layout/IconVerticalSolidList"/>
    <dgm:cxn modelId="{8490D652-0113-4394-9E07-C7C64B9CF213}" type="presParOf" srcId="{08C45607-C47F-423A-806E-4C5ECC80D89E}" destId="{8B639CE5-CA49-4619-83E6-EF93CD03C2E7}" srcOrd="2" destOrd="0" presId="urn:microsoft.com/office/officeart/2018/2/layout/IconVerticalSolidList"/>
    <dgm:cxn modelId="{5A8B2941-C06B-463F-B4F1-A8F5326F55B5}" type="presParOf" srcId="{08C45607-C47F-423A-806E-4C5ECC80D89E}" destId="{1F046F79-7B41-4BEC-B81E-DDDBF0B20EE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CB49CA8-51AC-4DF2-8FDD-AE1DC58BD318}" type="doc">
      <dgm:prSet loTypeId="urn:microsoft.com/office/officeart/2005/8/layout/vList2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75123DA-1999-413F-856E-4910292C78FA}">
      <dgm:prSet custT="1"/>
      <dgm:spPr/>
      <dgm:t>
        <a:bodyPr/>
        <a:lstStyle/>
        <a:p>
          <a:r>
            <a:rPr lang="en-US" sz="3200" dirty="0"/>
            <a:t>Watch the video below:</a:t>
          </a:r>
          <a:endParaRPr lang="en-US" sz="3200" dirty="0">
            <a:solidFill>
              <a:schemeClr val="bg1"/>
            </a:solidFill>
          </a:endParaRPr>
        </a:p>
        <a:p>
          <a:r>
            <a:rPr lang="en-AU" sz="3200" dirty="0">
              <a:solidFill>
                <a:schemeClr val="bg1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https://www.inquisitive.com/class/92g/login</a:t>
          </a:r>
          <a:endParaRPr lang="en-AU" sz="3200" dirty="0">
            <a:solidFill>
              <a:schemeClr val="bg1"/>
            </a:solidFill>
          </a:endParaRPr>
        </a:p>
        <a:p>
          <a:r>
            <a:rPr lang="en-US" sz="3200" dirty="0">
              <a:solidFill>
                <a:schemeClr val="bg1"/>
              </a:solidFill>
            </a:rPr>
            <a:t>code = 9484</a:t>
          </a:r>
        </a:p>
      </dgm:t>
    </dgm:pt>
    <dgm:pt modelId="{ACA5F0DC-C513-4BD3-B6BA-E37AD723B253}" type="parTrans" cxnId="{8F49C1B3-5534-45BA-8BAA-2F242DB9DC4D}">
      <dgm:prSet/>
      <dgm:spPr/>
      <dgm:t>
        <a:bodyPr/>
        <a:lstStyle/>
        <a:p>
          <a:endParaRPr lang="en-US"/>
        </a:p>
      </dgm:t>
    </dgm:pt>
    <dgm:pt modelId="{7C129EB0-644D-4856-B624-528191C50F5F}" type="sibTrans" cxnId="{8F49C1B3-5534-45BA-8BAA-2F242DB9DC4D}">
      <dgm:prSet/>
      <dgm:spPr/>
      <dgm:t>
        <a:bodyPr/>
        <a:lstStyle/>
        <a:p>
          <a:endParaRPr lang="en-US"/>
        </a:p>
      </dgm:t>
    </dgm:pt>
    <dgm:pt modelId="{3D95672A-1EAB-4651-8B44-A0B15788A5A5}">
      <dgm:prSet custT="1"/>
      <dgm:spPr/>
      <dgm:t>
        <a:bodyPr/>
        <a:lstStyle/>
        <a:p>
          <a:r>
            <a:rPr lang="en-US" sz="3200" dirty="0"/>
            <a:t>We are learning about weather and seasons. Complete the worksheet in your pack.</a:t>
          </a:r>
        </a:p>
      </dgm:t>
    </dgm:pt>
    <dgm:pt modelId="{6BD68D3C-844A-456E-B419-2B02CB17329C}" type="parTrans" cxnId="{6300F46E-891E-4EDA-B8FF-6CE945CB85F5}">
      <dgm:prSet/>
      <dgm:spPr/>
      <dgm:t>
        <a:bodyPr/>
        <a:lstStyle/>
        <a:p>
          <a:endParaRPr lang="en-US"/>
        </a:p>
      </dgm:t>
    </dgm:pt>
    <dgm:pt modelId="{A29C2A7F-4B52-45B7-B1A1-283D7F5A4A27}" type="sibTrans" cxnId="{6300F46E-891E-4EDA-B8FF-6CE945CB85F5}">
      <dgm:prSet/>
      <dgm:spPr/>
      <dgm:t>
        <a:bodyPr/>
        <a:lstStyle/>
        <a:p>
          <a:endParaRPr lang="en-US"/>
        </a:p>
      </dgm:t>
    </dgm:pt>
    <dgm:pt modelId="{773B8D1B-1284-8B4F-824A-328EE4A59333}" type="pres">
      <dgm:prSet presAssocID="{3CB49CA8-51AC-4DF2-8FDD-AE1DC58BD318}" presName="linear" presStyleCnt="0">
        <dgm:presLayoutVars>
          <dgm:animLvl val="lvl"/>
          <dgm:resizeHandles val="exact"/>
        </dgm:presLayoutVars>
      </dgm:prSet>
      <dgm:spPr/>
    </dgm:pt>
    <dgm:pt modelId="{0D2557FB-B533-A443-8485-69C7359F5B7D}" type="pres">
      <dgm:prSet presAssocID="{875123DA-1999-413F-856E-4910292C78FA}" presName="parentText" presStyleLbl="node1" presStyleIdx="0" presStyleCnt="2" custScaleY="191930">
        <dgm:presLayoutVars>
          <dgm:chMax val="0"/>
          <dgm:bulletEnabled val="1"/>
        </dgm:presLayoutVars>
      </dgm:prSet>
      <dgm:spPr/>
    </dgm:pt>
    <dgm:pt modelId="{1702177A-5F49-D646-A600-E3DCAE3BB09B}" type="pres">
      <dgm:prSet presAssocID="{7C129EB0-644D-4856-B624-528191C50F5F}" presName="spacer" presStyleCnt="0"/>
      <dgm:spPr/>
    </dgm:pt>
    <dgm:pt modelId="{0F687B90-D5B4-6F47-80FD-5E4607B4843B}" type="pres">
      <dgm:prSet presAssocID="{3D95672A-1EAB-4651-8B44-A0B15788A5A5}" presName="parentText" presStyleLbl="node1" presStyleIdx="1" presStyleCnt="2" custScaleY="200044" custLinFactY="664" custLinFactNeighborX="-14591" custLinFactNeighborY="100000">
        <dgm:presLayoutVars>
          <dgm:chMax val="0"/>
          <dgm:bulletEnabled val="1"/>
        </dgm:presLayoutVars>
      </dgm:prSet>
      <dgm:spPr/>
    </dgm:pt>
  </dgm:ptLst>
  <dgm:cxnLst>
    <dgm:cxn modelId="{66ED8F39-2BA6-EF46-B109-F47F1DFBED52}" type="presOf" srcId="{3CB49CA8-51AC-4DF2-8FDD-AE1DC58BD318}" destId="{773B8D1B-1284-8B4F-824A-328EE4A59333}" srcOrd="0" destOrd="0" presId="urn:microsoft.com/office/officeart/2005/8/layout/vList2"/>
    <dgm:cxn modelId="{6300F46E-891E-4EDA-B8FF-6CE945CB85F5}" srcId="{3CB49CA8-51AC-4DF2-8FDD-AE1DC58BD318}" destId="{3D95672A-1EAB-4651-8B44-A0B15788A5A5}" srcOrd="1" destOrd="0" parTransId="{6BD68D3C-844A-456E-B419-2B02CB17329C}" sibTransId="{A29C2A7F-4B52-45B7-B1A1-283D7F5A4A27}"/>
    <dgm:cxn modelId="{06D5DDA6-EEB3-7143-B7A9-BC1AA2F1D3DA}" type="presOf" srcId="{3D95672A-1EAB-4651-8B44-A0B15788A5A5}" destId="{0F687B90-D5B4-6F47-80FD-5E4607B4843B}" srcOrd="0" destOrd="0" presId="urn:microsoft.com/office/officeart/2005/8/layout/vList2"/>
    <dgm:cxn modelId="{8F49C1B3-5534-45BA-8BAA-2F242DB9DC4D}" srcId="{3CB49CA8-51AC-4DF2-8FDD-AE1DC58BD318}" destId="{875123DA-1999-413F-856E-4910292C78FA}" srcOrd="0" destOrd="0" parTransId="{ACA5F0DC-C513-4BD3-B6BA-E37AD723B253}" sibTransId="{7C129EB0-644D-4856-B624-528191C50F5F}"/>
    <dgm:cxn modelId="{D83EEDDD-5BA6-084A-9BBE-FEC80A3C47FB}" type="presOf" srcId="{875123DA-1999-413F-856E-4910292C78FA}" destId="{0D2557FB-B533-A443-8485-69C7359F5B7D}" srcOrd="0" destOrd="0" presId="urn:microsoft.com/office/officeart/2005/8/layout/vList2"/>
    <dgm:cxn modelId="{F8045121-41F7-D446-A1B4-E7D8E9149D20}" type="presParOf" srcId="{773B8D1B-1284-8B4F-824A-328EE4A59333}" destId="{0D2557FB-B533-A443-8485-69C7359F5B7D}" srcOrd="0" destOrd="0" presId="urn:microsoft.com/office/officeart/2005/8/layout/vList2"/>
    <dgm:cxn modelId="{18A700B7-F2EE-9349-A67F-BAB05B62ACA7}" type="presParOf" srcId="{773B8D1B-1284-8B4F-824A-328EE4A59333}" destId="{1702177A-5F49-D646-A600-E3DCAE3BB09B}" srcOrd="1" destOrd="0" presId="urn:microsoft.com/office/officeart/2005/8/layout/vList2"/>
    <dgm:cxn modelId="{E8CBFBBB-A309-2746-B117-4066956510FE}" type="presParOf" srcId="{773B8D1B-1284-8B4F-824A-328EE4A59333}" destId="{0F687B90-D5B4-6F47-80FD-5E4607B4843B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4D7E31A-2C8F-4E1C-B027-5D0EC85C21A2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DAA65BB6-1CAD-47D9-B426-B9B3DFECFA1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Task 1</a:t>
          </a:r>
        </a:p>
      </dgm:t>
    </dgm:pt>
    <dgm:pt modelId="{3FE1AB7A-720E-487D-A2C6-13C5EB93E425}" type="parTrans" cxnId="{F3C16C00-9247-4650-99E6-F2BCE5322CF2}">
      <dgm:prSet/>
      <dgm:spPr/>
      <dgm:t>
        <a:bodyPr/>
        <a:lstStyle/>
        <a:p>
          <a:endParaRPr lang="en-US"/>
        </a:p>
      </dgm:t>
    </dgm:pt>
    <dgm:pt modelId="{01876D01-A077-467B-A5C7-D70530D0A5E3}" type="sibTrans" cxnId="{F3C16C00-9247-4650-99E6-F2BCE5322CF2}">
      <dgm:prSet/>
      <dgm:spPr/>
      <dgm:t>
        <a:bodyPr/>
        <a:lstStyle/>
        <a:p>
          <a:endParaRPr lang="en-US"/>
        </a:p>
      </dgm:t>
    </dgm:pt>
    <dgm:pt modelId="{68C179F4-3F87-4AB2-909E-A2839F47B26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Complete an activity from the </a:t>
          </a:r>
          <a:r>
            <a:rPr lang="en-US" dirty="0" err="1"/>
            <a:t>maths</a:t>
          </a:r>
          <a:r>
            <a:rPr lang="en-US" dirty="0"/>
            <a:t> activity grid</a:t>
          </a:r>
        </a:p>
      </dgm:t>
    </dgm:pt>
    <dgm:pt modelId="{4A2416B9-3C59-49D7-AEC5-B61A559B1D96}" type="parTrans" cxnId="{FD55F840-A44E-4D01-B2F6-EEB4AE8BEA35}">
      <dgm:prSet/>
      <dgm:spPr/>
      <dgm:t>
        <a:bodyPr/>
        <a:lstStyle/>
        <a:p>
          <a:endParaRPr lang="en-US"/>
        </a:p>
      </dgm:t>
    </dgm:pt>
    <dgm:pt modelId="{B82A69F9-4F3B-460B-A5D3-F68323E24771}" type="sibTrans" cxnId="{FD55F840-A44E-4D01-B2F6-EEB4AE8BEA35}">
      <dgm:prSet/>
      <dgm:spPr/>
      <dgm:t>
        <a:bodyPr/>
        <a:lstStyle/>
        <a:p>
          <a:endParaRPr lang="en-US"/>
        </a:p>
      </dgm:t>
    </dgm:pt>
    <dgm:pt modelId="{691D801A-7A1A-4015-A2E5-4B96C6A7CB84}" type="pres">
      <dgm:prSet presAssocID="{44D7E31A-2C8F-4E1C-B027-5D0EC85C21A2}" presName="root" presStyleCnt="0">
        <dgm:presLayoutVars>
          <dgm:dir/>
          <dgm:resizeHandles val="exact"/>
        </dgm:presLayoutVars>
      </dgm:prSet>
      <dgm:spPr/>
    </dgm:pt>
    <dgm:pt modelId="{63A01110-EFD8-4695-AD4B-281DF4BAC808}" type="pres">
      <dgm:prSet presAssocID="{DAA65BB6-1CAD-47D9-B426-B9B3DFECFA1F}" presName="compNode" presStyleCnt="0"/>
      <dgm:spPr/>
    </dgm:pt>
    <dgm:pt modelId="{8FAFC4ED-1C42-4249-9931-91C9F483F22A}" type="pres">
      <dgm:prSet presAssocID="{DAA65BB6-1CAD-47D9-B426-B9B3DFECFA1F}" presName="bgRect" presStyleLbl="bgShp" presStyleIdx="0" presStyleCnt="2"/>
      <dgm:spPr/>
    </dgm:pt>
    <dgm:pt modelId="{A30A3479-0B73-49E1-9953-D0F695002E31}" type="pres">
      <dgm:prSet presAssocID="{DAA65BB6-1CAD-47D9-B426-B9B3DFECFA1F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ick"/>
        </a:ext>
      </dgm:extLst>
    </dgm:pt>
    <dgm:pt modelId="{B030EAB1-B829-491A-86D1-21647DF20986}" type="pres">
      <dgm:prSet presAssocID="{DAA65BB6-1CAD-47D9-B426-B9B3DFECFA1F}" presName="spaceRect" presStyleCnt="0"/>
      <dgm:spPr/>
    </dgm:pt>
    <dgm:pt modelId="{7F2270E8-210F-447F-AD47-01FB70FBFB88}" type="pres">
      <dgm:prSet presAssocID="{DAA65BB6-1CAD-47D9-B426-B9B3DFECFA1F}" presName="parTx" presStyleLbl="revTx" presStyleIdx="0" presStyleCnt="2">
        <dgm:presLayoutVars>
          <dgm:chMax val="0"/>
          <dgm:chPref val="0"/>
        </dgm:presLayoutVars>
      </dgm:prSet>
      <dgm:spPr/>
    </dgm:pt>
    <dgm:pt modelId="{7A67F0A9-A57C-4536-832D-A0519EFEA7CA}" type="pres">
      <dgm:prSet presAssocID="{01876D01-A077-467B-A5C7-D70530D0A5E3}" presName="sibTrans" presStyleCnt="0"/>
      <dgm:spPr/>
    </dgm:pt>
    <dgm:pt modelId="{08C45607-C47F-423A-806E-4C5ECC80D89E}" type="pres">
      <dgm:prSet presAssocID="{68C179F4-3F87-4AB2-909E-A2839F47B26E}" presName="compNode" presStyleCnt="0"/>
      <dgm:spPr/>
    </dgm:pt>
    <dgm:pt modelId="{264DAB6A-7237-48EF-A328-3FFA47B035E0}" type="pres">
      <dgm:prSet presAssocID="{68C179F4-3F87-4AB2-909E-A2839F47B26E}" presName="bgRect" presStyleLbl="bgShp" presStyleIdx="1" presStyleCnt="2"/>
      <dgm:spPr/>
    </dgm:pt>
    <dgm:pt modelId="{9C364391-8493-4064-98AF-C2364E5F1DF4}" type="pres">
      <dgm:prSet presAssocID="{68C179F4-3F87-4AB2-909E-A2839F47B26E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inoculars"/>
        </a:ext>
      </dgm:extLst>
    </dgm:pt>
    <dgm:pt modelId="{8B639CE5-CA49-4619-83E6-EF93CD03C2E7}" type="pres">
      <dgm:prSet presAssocID="{68C179F4-3F87-4AB2-909E-A2839F47B26E}" presName="spaceRect" presStyleCnt="0"/>
      <dgm:spPr/>
    </dgm:pt>
    <dgm:pt modelId="{1F046F79-7B41-4BEC-B81E-DDDBF0B20EE8}" type="pres">
      <dgm:prSet presAssocID="{68C179F4-3F87-4AB2-909E-A2839F47B26E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F3C16C00-9247-4650-99E6-F2BCE5322CF2}" srcId="{44D7E31A-2C8F-4E1C-B027-5D0EC85C21A2}" destId="{DAA65BB6-1CAD-47D9-B426-B9B3DFECFA1F}" srcOrd="0" destOrd="0" parTransId="{3FE1AB7A-720E-487D-A2C6-13C5EB93E425}" sibTransId="{01876D01-A077-467B-A5C7-D70530D0A5E3}"/>
    <dgm:cxn modelId="{151A8C16-145F-4A86-AFB7-318CB90E8BC4}" type="presOf" srcId="{DAA65BB6-1CAD-47D9-B426-B9B3DFECFA1F}" destId="{7F2270E8-210F-447F-AD47-01FB70FBFB88}" srcOrd="0" destOrd="0" presId="urn:microsoft.com/office/officeart/2018/2/layout/IconVerticalSolidList"/>
    <dgm:cxn modelId="{FD55F840-A44E-4D01-B2F6-EEB4AE8BEA35}" srcId="{44D7E31A-2C8F-4E1C-B027-5D0EC85C21A2}" destId="{68C179F4-3F87-4AB2-909E-A2839F47B26E}" srcOrd="1" destOrd="0" parTransId="{4A2416B9-3C59-49D7-AEC5-B61A559B1D96}" sibTransId="{B82A69F9-4F3B-460B-A5D3-F68323E24771}"/>
    <dgm:cxn modelId="{E12D4F4F-C7F6-4BB4-90D7-14B0702DAF93}" type="presOf" srcId="{68C179F4-3F87-4AB2-909E-A2839F47B26E}" destId="{1F046F79-7B41-4BEC-B81E-DDDBF0B20EE8}" srcOrd="0" destOrd="0" presId="urn:microsoft.com/office/officeart/2018/2/layout/IconVerticalSolidList"/>
    <dgm:cxn modelId="{C984C252-0A9A-4C9F-B64B-9482384F71E7}" type="presOf" srcId="{44D7E31A-2C8F-4E1C-B027-5D0EC85C21A2}" destId="{691D801A-7A1A-4015-A2E5-4B96C6A7CB84}" srcOrd="0" destOrd="0" presId="urn:microsoft.com/office/officeart/2018/2/layout/IconVerticalSolidList"/>
    <dgm:cxn modelId="{03B69BC5-6FCF-44D5-9458-65066C33C2EB}" type="presParOf" srcId="{691D801A-7A1A-4015-A2E5-4B96C6A7CB84}" destId="{63A01110-EFD8-4695-AD4B-281DF4BAC808}" srcOrd="0" destOrd="0" presId="urn:microsoft.com/office/officeart/2018/2/layout/IconVerticalSolidList"/>
    <dgm:cxn modelId="{79E3776D-801C-4800-ACAF-33D23AB63E7E}" type="presParOf" srcId="{63A01110-EFD8-4695-AD4B-281DF4BAC808}" destId="{8FAFC4ED-1C42-4249-9931-91C9F483F22A}" srcOrd="0" destOrd="0" presId="urn:microsoft.com/office/officeart/2018/2/layout/IconVerticalSolidList"/>
    <dgm:cxn modelId="{7D16B5E6-9948-4ECD-B2F5-6594C533250B}" type="presParOf" srcId="{63A01110-EFD8-4695-AD4B-281DF4BAC808}" destId="{A30A3479-0B73-49E1-9953-D0F695002E31}" srcOrd="1" destOrd="0" presId="urn:microsoft.com/office/officeart/2018/2/layout/IconVerticalSolidList"/>
    <dgm:cxn modelId="{E284B3FA-31FF-49FD-8908-D657414FA544}" type="presParOf" srcId="{63A01110-EFD8-4695-AD4B-281DF4BAC808}" destId="{B030EAB1-B829-491A-86D1-21647DF20986}" srcOrd="2" destOrd="0" presId="urn:microsoft.com/office/officeart/2018/2/layout/IconVerticalSolidList"/>
    <dgm:cxn modelId="{268AF044-E3A1-4EBD-9797-73E6DFA2BAD2}" type="presParOf" srcId="{63A01110-EFD8-4695-AD4B-281DF4BAC808}" destId="{7F2270E8-210F-447F-AD47-01FB70FBFB88}" srcOrd="3" destOrd="0" presId="urn:microsoft.com/office/officeart/2018/2/layout/IconVerticalSolidList"/>
    <dgm:cxn modelId="{C8E3B076-17E5-49DB-A547-0FEC93144835}" type="presParOf" srcId="{691D801A-7A1A-4015-A2E5-4B96C6A7CB84}" destId="{7A67F0A9-A57C-4536-832D-A0519EFEA7CA}" srcOrd="1" destOrd="0" presId="urn:microsoft.com/office/officeart/2018/2/layout/IconVerticalSolidList"/>
    <dgm:cxn modelId="{402A29B8-44D1-4D51-9F7B-6861B6F9F9CA}" type="presParOf" srcId="{691D801A-7A1A-4015-A2E5-4B96C6A7CB84}" destId="{08C45607-C47F-423A-806E-4C5ECC80D89E}" srcOrd="2" destOrd="0" presId="urn:microsoft.com/office/officeart/2018/2/layout/IconVerticalSolidList"/>
    <dgm:cxn modelId="{92ABFF77-4D04-4AB3-93C8-608010851CF7}" type="presParOf" srcId="{08C45607-C47F-423A-806E-4C5ECC80D89E}" destId="{264DAB6A-7237-48EF-A328-3FFA47B035E0}" srcOrd="0" destOrd="0" presId="urn:microsoft.com/office/officeart/2018/2/layout/IconVerticalSolidList"/>
    <dgm:cxn modelId="{1934C3A0-EA3F-4C1E-BEB8-AA8E2B861445}" type="presParOf" srcId="{08C45607-C47F-423A-806E-4C5ECC80D89E}" destId="{9C364391-8493-4064-98AF-C2364E5F1DF4}" srcOrd="1" destOrd="0" presId="urn:microsoft.com/office/officeart/2018/2/layout/IconVerticalSolidList"/>
    <dgm:cxn modelId="{8490D652-0113-4394-9E07-C7C64B9CF213}" type="presParOf" srcId="{08C45607-C47F-423A-806E-4C5ECC80D89E}" destId="{8B639CE5-CA49-4619-83E6-EF93CD03C2E7}" srcOrd="2" destOrd="0" presId="urn:microsoft.com/office/officeart/2018/2/layout/IconVerticalSolidList"/>
    <dgm:cxn modelId="{5A8B2941-C06B-463F-B4F1-A8F5326F55B5}" type="presParOf" srcId="{08C45607-C47F-423A-806E-4C5ECC80D89E}" destId="{1F046F79-7B41-4BEC-B81E-DDDBF0B20EE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CB49CA8-51AC-4DF2-8FDD-AE1DC58BD318}" type="doc">
      <dgm:prSet loTypeId="urn:microsoft.com/office/officeart/2005/8/layout/vList2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75123DA-1999-413F-856E-4910292C78FA}">
      <dgm:prSet custT="1"/>
      <dgm:spPr/>
      <dgm:t>
        <a:bodyPr/>
        <a:lstStyle/>
        <a:p>
          <a:r>
            <a:rPr lang="en-US" sz="3200" dirty="0">
              <a:solidFill>
                <a:schemeClr val="bg1"/>
              </a:solidFill>
            </a:rPr>
            <a:t>Silent reading</a:t>
          </a:r>
        </a:p>
      </dgm:t>
    </dgm:pt>
    <dgm:pt modelId="{ACA5F0DC-C513-4BD3-B6BA-E37AD723B253}" type="parTrans" cxnId="{8F49C1B3-5534-45BA-8BAA-2F242DB9DC4D}">
      <dgm:prSet/>
      <dgm:spPr/>
      <dgm:t>
        <a:bodyPr/>
        <a:lstStyle/>
        <a:p>
          <a:endParaRPr lang="en-US"/>
        </a:p>
      </dgm:t>
    </dgm:pt>
    <dgm:pt modelId="{7C129EB0-644D-4856-B624-528191C50F5F}" type="sibTrans" cxnId="{8F49C1B3-5534-45BA-8BAA-2F242DB9DC4D}">
      <dgm:prSet/>
      <dgm:spPr/>
      <dgm:t>
        <a:bodyPr/>
        <a:lstStyle/>
        <a:p>
          <a:endParaRPr lang="en-US"/>
        </a:p>
      </dgm:t>
    </dgm:pt>
    <dgm:pt modelId="{3D95672A-1EAB-4651-8B44-A0B15788A5A5}">
      <dgm:prSet custT="1"/>
      <dgm:spPr/>
      <dgm:t>
        <a:bodyPr/>
        <a:lstStyle/>
        <a:p>
          <a:r>
            <a:rPr lang="en-US" sz="3200" dirty="0"/>
            <a:t>Choose one or two activities to complete each week from the red library activity grid. </a:t>
          </a:r>
        </a:p>
      </dgm:t>
    </dgm:pt>
    <dgm:pt modelId="{A29C2A7F-4B52-45B7-B1A1-283D7F5A4A27}" type="sibTrans" cxnId="{6300F46E-891E-4EDA-B8FF-6CE945CB85F5}">
      <dgm:prSet/>
      <dgm:spPr/>
      <dgm:t>
        <a:bodyPr/>
        <a:lstStyle/>
        <a:p>
          <a:endParaRPr lang="en-US"/>
        </a:p>
      </dgm:t>
    </dgm:pt>
    <dgm:pt modelId="{6BD68D3C-844A-456E-B419-2B02CB17329C}" type="parTrans" cxnId="{6300F46E-891E-4EDA-B8FF-6CE945CB85F5}">
      <dgm:prSet/>
      <dgm:spPr/>
      <dgm:t>
        <a:bodyPr/>
        <a:lstStyle/>
        <a:p>
          <a:endParaRPr lang="en-US"/>
        </a:p>
      </dgm:t>
    </dgm:pt>
    <dgm:pt modelId="{773B8D1B-1284-8B4F-824A-328EE4A59333}" type="pres">
      <dgm:prSet presAssocID="{3CB49CA8-51AC-4DF2-8FDD-AE1DC58BD318}" presName="linear" presStyleCnt="0">
        <dgm:presLayoutVars>
          <dgm:animLvl val="lvl"/>
          <dgm:resizeHandles val="exact"/>
        </dgm:presLayoutVars>
      </dgm:prSet>
      <dgm:spPr/>
    </dgm:pt>
    <dgm:pt modelId="{0D2557FB-B533-A443-8485-69C7359F5B7D}" type="pres">
      <dgm:prSet presAssocID="{875123DA-1999-413F-856E-4910292C78FA}" presName="parentText" presStyleLbl="node1" presStyleIdx="0" presStyleCnt="2" custScaleY="191930" custLinFactY="-3554" custLinFactNeighborX="9895" custLinFactNeighborY="-100000">
        <dgm:presLayoutVars>
          <dgm:chMax val="0"/>
          <dgm:bulletEnabled val="1"/>
        </dgm:presLayoutVars>
      </dgm:prSet>
      <dgm:spPr/>
    </dgm:pt>
    <dgm:pt modelId="{1702177A-5F49-D646-A600-E3DCAE3BB09B}" type="pres">
      <dgm:prSet presAssocID="{7C129EB0-644D-4856-B624-528191C50F5F}" presName="spacer" presStyleCnt="0"/>
      <dgm:spPr/>
    </dgm:pt>
    <dgm:pt modelId="{0F687B90-D5B4-6F47-80FD-5E4607B4843B}" type="pres">
      <dgm:prSet presAssocID="{3D95672A-1EAB-4651-8B44-A0B15788A5A5}" presName="parentText" presStyleLbl="node1" presStyleIdx="1" presStyleCnt="2" custScaleY="200044" custLinFactY="129095" custLinFactNeighborY="200000">
        <dgm:presLayoutVars>
          <dgm:chMax val="0"/>
          <dgm:bulletEnabled val="1"/>
        </dgm:presLayoutVars>
      </dgm:prSet>
      <dgm:spPr/>
    </dgm:pt>
  </dgm:ptLst>
  <dgm:cxnLst>
    <dgm:cxn modelId="{66ED8F39-2BA6-EF46-B109-F47F1DFBED52}" type="presOf" srcId="{3CB49CA8-51AC-4DF2-8FDD-AE1DC58BD318}" destId="{773B8D1B-1284-8B4F-824A-328EE4A59333}" srcOrd="0" destOrd="0" presId="urn:microsoft.com/office/officeart/2005/8/layout/vList2"/>
    <dgm:cxn modelId="{6300F46E-891E-4EDA-B8FF-6CE945CB85F5}" srcId="{3CB49CA8-51AC-4DF2-8FDD-AE1DC58BD318}" destId="{3D95672A-1EAB-4651-8B44-A0B15788A5A5}" srcOrd="1" destOrd="0" parTransId="{6BD68D3C-844A-456E-B419-2B02CB17329C}" sibTransId="{A29C2A7F-4B52-45B7-B1A1-283D7F5A4A27}"/>
    <dgm:cxn modelId="{06D5DDA6-EEB3-7143-B7A9-BC1AA2F1D3DA}" type="presOf" srcId="{3D95672A-1EAB-4651-8B44-A0B15788A5A5}" destId="{0F687B90-D5B4-6F47-80FD-5E4607B4843B}" srcOrd="0" destOrd="0" presId="urn:microsoft.com/office/officeart/2005/8/layout/vList2"/>
    <dgm:cxn modelId="{8F49C1B3-5534-45BA-8BAA-2F242DB9DC4D}" srcId="{3CB49CA8-51AC-4DF2-8FDD-AE1DC58BD318}" destId="{875123DA-1999-413F-856E-4910292C78FA}" srcOrd="0" destOrd="0" parTransId="{ACA5F0DC-C513-4BD3-B6BA-E37AD723B253}" sibTransId="{7C129EB0-644D-4856-B624-528191C50F5F}"/>
    <dgm:cxn modelId="{D83EEDDD-5BA6-084A-9BBE-FEC80A3C47FB}" type="presOf" srcId="{875123DA-1999-413F-856E-4910292C78FA}" destId="{0D2557FB-B533-A443-8485-69C7359F5B7D}" srcOrd="0" destOrd="0" presId="urn:microsoft.com/office/officeart/2005/8/layout/vList2"/>
    <dgm:cxn modelId="{F8045121-41F7-D446-A1B4-E7D8E9149D20}" type="presParOf" srcId="{773B8D1B-1284-8B4F-824A-328EE4A59333}" destId="{0D2557FB-B533-A443-8485-69C7359F5B7D}" srcOrd="0" destOrd="0" presId="urn:microsoft.com/office/officeart/2005/8/layout/vList2"/>
    <dgm:cxn modelId="{18A700B7-F2EE-9349-A67F-BAB05B62ACA7}" type="presParOf" srcId="{773B8D1B-1284-8B4F-824A-328EE4A59333}" destId="{1702177A-5F49-D646-A600-E3DCAE3BB09B}" srcOrd="1" destOrd="0" presId="urn:microsoft.com/office/officeart/2005/8/layout/vList2"/>
    <dgm:cxn modelId="{E8CBFBBB-A309-2746-B117-4066956510FE}" type="presParOf" srcId="{773B8D1B-1284-8B4F-824A-328EE4A59333}" destId="{0F687B90-D5B4-6F47-80FD-5E4607B4843B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4D7E31A-2C8F-4E1C-B027-5D0EC85C21A2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DAA65BB6-1CAD-47D9-B426-B9B3DFECFA1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Task 1</a:t>
          </a:r>
        </a:p>
      </dgm:t>
    </dgm:pt>
    <dgm:pt modelId="{3FE1AB7A-720E-487D-A2C6-13C5EB93E425}" type="parTrans" cxnId="{F3C16C00-9247-4650-99E6-F2BCE5322CF2}">
      <dgm:prSet/>
      <dgm:spPr/>
      <dgm:t>
        <a:bodyPr/>
        <a:lstStyle/>
        <a:p>
          <a:endParaRPr lang="en-US"/>
        </a:p>
      </dgm:t>
    </dgm:pt>
    <dgm:pt modelId="{01876D01-A077-467B-A5C7-D70530D0A5E3}" type="sibTrans" cxnId="{F3C16C00-9247-4650-99E6-F2BCE5322CF2}">
      <dgm:prSet/>
      <dgm:spPr/>
      <dgm:t>
        <a:bodyPr/>
        <a:lstStyle/>
        <a:p>
          <a:endParaRPr lang="en-US"/>
        </a:p>
      </dgm:t>
    </dgm:pt>
    <dgm:pt modelId="{68C179F4-3F87-4AB2-909E-A2839F47B26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Complete an activity from the </a:t>
          </a:r>
          <a:r>
            <a:rPr lang="en-US" dirty="0" err="1"/>
            <a:t>maths</a:t>
          </a:r>
          <a:r>
            <a:rPr lang="en-US" dirty="0"/>
            <a:t> activity grid</a:t>
          </a:r>
        </a:p>
      </dgm:t>
    </dgm:pt>
    <dgm:pt modelId="{4A2416B9-3C59-49D7-AEC5-B61A559B1D96}" type="parTrans" cxnId="{FD55F840-A44E-4D01-B2F6-EEB4AE8BEA35}">
      <dgm:prSet/>
      <dgm:spPr/>
      <dgm:t>
        <a:bodyPr/>
        <a:lstStyle/>
        <a:p>
          <a:endParaRPr lang="en-US"/>
        </a:p>
      </dgm:t>
    </dgm:pt>
    <dgm:pt modelId="{B82A69F9-4F3B-460B-A5D3-F68323E24771}" type="sibTrans" cxnId="{FD55F840-A44E-4D01-B2F6-EEB4AE8BEA35}">
      <dgm:prSet/>
      <dgm:spPr/>
      <dgm:t>
        <a:bodyPr/>
        <a:lstStyle/>
        <a:p>
          <a:endParaRPr lang="en-US"/>
        </a:p>
      </dgm:t>
    </dgm:pt>
    <dgm:pt modelId="{691D801A-7A1A-4015-A2E5-4B96C6A7CB84}" type="pres">
      <dgm:prSet presAssocID="{44D7E31A-2C8F-4E1C-B027-5D0EC85C21A2}" presName="root" presStyleCnt="0">
        <dgm:presLayoutVars>
          <dgm:dir/>
          <dgm:resizeHandles val="exact"/>
        </dgm:presLayoutVars>
      </dgm:prSet>
      <dgm:spPr/>
    </dgm:pt>
    <dgm:pt modelId="{63A01110-EFD8-4695-AD4B-281DF4BAC808}" type="pres">
      <dgm:prSet presAssocID="{DAA65BB6-1CAD-47D9-B426-B9B3DFECFA1F}" presName="compNode" presStyleCnt="0"/>
      <dgm:spPr/>
    </dgm:pt>
    <dgm:pt modelId="{8FAFC4ED-1C42-4249-9931-91C9F483F22A}" type="pres">
      <dgm:prSet presAssocID="{DAA65BB6-1CAD-47D9-B426-B9B3DFECFA1F}" presName="bgRect" presStyleLbl="bgShp" presStyleIdx="0" presStyleCnt="2"/>
      <dgm:spPr/>
    </dgm:pt>
    <dgm:pt modelId="{A30A3479-0B73-49E1-9953-D0F695002E31}" type="pres">
      <dgm:prSet presAssocID="{DAA65BB6-1CAD-47D9-B426-B9B3DFECFA1F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ick"/>
        </a:ext>
      </dgm:extLst>
    </dgm:pt>
    <dgm:pt modelId="{B030EAB1-B829-491A-86D1-21647DF20986}" type="pres">
      <dgm:prSet presAssocID="{DAA65BB6-1CAD-47D9-B426-B9B3DFECFA1F}" presName="spaceRect" presStyleCnt="0"/>
      <dgm:spPr/>
    </dgm:pt>
    <dgm:pt modelId="{7F2270E8-210F-447F-AD47-01FB70FBFB88}" type="pres">
      <dgm:prSet presAssocID="{DAA65BB6-1CAD-47D9-B426-B9B3DFECFA1F}" presName="parTx" presStyleLbl="revTx" presStyleIdx="0" presStyleCnt="2">
        <dgm:presLayoutVars>
          <dgm:chMax val="0"/>
          <dgm:chPref val="0"/>
        </dgm:presLayoutVars>
      </dgm:prSet>
      <dgm:spPr/>
    </dgm:pt>
    <dgm:pt modelId="{7A67F0A9-A57C-4536-832D-A0519EFEA7CA}" type="pres">
      <dgm:prSet presAssocID="{01876D01-A077-467B-A5C7-D70530D0A5E3}" presName="sibTrans" presStyleCnt="0"/>
      <dgm:spPr/>
    </dgm:pt>
    <dgm:pt modelId="{08C45607-C47F-423A-806E-4C5ECC80D89E}" type="pres">
      <dgm:prSet presAssocID="{68C179F4-3F87-4AB2-909E-A2839F47B26E}" presName="compNode" presStyleCnt="0"/>
      <dgm:spPr/>
    </dgm:pt>
    <dgm:pt modelId="{264DAB6A-7237-48EF-A328-3FFA47B035E0}" type="pres">
      <dgm:prSet presAssocID="{68C179F4-3F87-4AB2-909E-A2839F47B26E}" presName="bgRect" presStyleLbl="bgShp" presStyleIdx="1" presStyleCnt="2"/>
      <dgm:spPr/>
    </dgm:pt>
    <dgm:pt modelId="{9C364391-8493-4064-98AF-C2364E5F1DF4}" type="pres">
      <dgm:prSet presAssocID="{68C179F4-3F87-4AB2-909E-A2839F47B26E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inoculars"/>
        </a:ext>
      </dgm:extLst>
    </dgm:pt>
    <dgm:pt modelId="{8B639CE5-CA49-4619-83E6-EF93CD03C2E7}" type="pres">
      <dgm:prSet presAssocID="{68C179F4-3F87-4AB2-909E-A2839F47B26E}" presName="spaceRect" presStyleCnt="0"/>
      <dgm:spPr/>
    </dgm:pt>
    <dgm:pt modelId="{1F046F79-7B41-4BEC-B81E-DDDBF0B20EE8}" type="pres">
      <dgm:prSet presAssocID="{68C179F4-3F87-4AB2-909E-A2839F47B26E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F3C16C00-9247-4650-99E6-F2BCE5322CF2}" srcId="{44D7E31A-2C8F-4E1C-B027-5D0EC85C21A2}" destId="{DAA65BB6-1CAD-47D9-B426-B9B3DFECFA1F}" srcOrd="0" destOrd="0" parTransId="{3FE1AB7A-720E-487D-A2C6-13C5EB93E425}" sibTransId="{01876D01-A077-467B-A5C7-D70530D0A5E3}"/>
    <dgm:cxn modelId="{151A8C16-145F-4A86-AFB7-318CB90E8BC4}" type="presOf" srcId="{DAA65BB6-1CAD-47D9-B426-B9B3DFECFA1F}" destId="{7F2270E8-210F-447F-AD47-01FB70FBFB88}" srcOrd="0" destOrd="0" presId="urn:microsoft.com/office/officeart/2018/2/layout/IconVerticalSolidList"/>
    <dgm:cxn modelId="{FD55F840-A44E-4D01-B2F6-EEB4AE8BEA35}" srcId="{44D7E31A-2C8F-4E1C-B027-5D0EC85C21A2}" destId="{68C179F4-3F87-4AB2-909E-A2839F47B26E}" srcOrd="1" destOrd="0" parTransId="{4A2416B9-3C59-49D7-AEC5-B61A559B1D96}" sibTransId="{B82A69F9-4F3B-460B-A5D3-F68323E24771}"/>
    <dgm:cxn modelId="{E12D4F4F-C7F6-4BB4-90D7-14B0702DAF93}" type="presOf" srcId="{68C179F4-3F87-4AB2-909E-A2839F47B26E}" destId="{1F046F79-7B41-4BEC-B81E-DDDBF0B20EE8}" srcOrd="0" destOrd="0" presId="urn:microsoft.com/office/officeart/2018/2/layout/IconVerticalSolidList"/>
    <dgm:cxn modelId="{C984C252-0A9A-4C9F-B64B-9482384F71E7}" type="presOf" srcId="{44D7E31A-2C8F-4E1C-B027-5D0EC85C21A2}" destId="{691D801A-7A1A-4015-A2E5-4B96C6A7CB84}" srcOrd="0" destOrd="0" presId="urn:microsoft.com/office/officeart/2018/2/layout/IconVerticalSolidList"/>
    <dgm:cxn modelId="{03B69BC5-6FCF-44D5-9458-65066C33C2EB}" type="presParOf" srcId="{691D801A-7A1A-4015-A2E5-4B96C6A7CB84}" destId="{63A01110-EFD8-4695-AD4B-281DF4BAC808}" srcOrd="0" destOrd="0" presId="urn:microsoft.com/office/officeart/2018/2/layout/IconVerticalSolidList"/>
    <dgm:cxn modelId="{79E3776D-801C-4800-ACAF-33D23AB63E7E}" type="presParOf" srcId="{63A01110-EFD8-4695-AD4B-281DF4BAC808}" destId="{8FAFC4ED-1C42-4249-9931-91C9F483F22A}" srcOrd="0" destOrd="0" presId="urn:microsoft.com/office/officeart/2018/2/layout/IconVerticalSolidList"/>
    <dgm:cxn modelId="{7D16B5E6-9948-4ECD-B2F5-6594C533250B}" type="presParOf" srcId="{63A01110-EFD8-4695-AD4B-281DF4BAC808}" destId="{A30A3479-0B73-49E1-9953-D0F695002E31}" srcOrd="1" destOrd="0" presId="urn:microsoft.com/office/officeart/2018/2/layout/IconVerticalSolidList"/>
    <dgm:cxn modelId="{E284B3FA-31FF-49FD-8908-D657414FA544}" type="presParOf" srcId="{63A01110-EFD8-4695-AD4B-281DF4BAC808}" destId="{B030EAB1-B829-491A-86D1-21647DF20986}" srcOrd="2" destOrd="0" presId="urn:microsoft.com/office/officeart/2018/2/layout/IconVerticalSolidList"/>
    <dgm:cxn modelId="{268AF044-E3A1-4EBD-9797-73E6DFA2BAD2}" type="presParOf" srcId="{63A01110-EFD8-4695-AD4B-281DF4BAC808}" destId="{7F2270E8-210F-447F-AD47-01FB70FBFB88}" srcOrd="3" destOrd="0" presId="urn:microsoft.com/office/officeart/2018/2/layout/IconVerticalSolidList"/>
    <dgm:cxn modelId="{C8E3B076-17E5-49DB-A547-0FEC93144835}" type="presParOf" srcId="{691D801A-7A1A-4015-A2E5-4B96C6A7CB84}" destId="{7A67F0A9-A57C-4536-832D-A0519EFEA7CA}" srcOrd="1" destOrd="0" presId="urn:microsoft.com/office/officeart/2018/2/layout/IconVerticalSolidList"/>
    <dgm:cxn modelId="{402A29B8-44D1-4D51-9F7B-6861B6F9F9CA}" type="presParOf" srcId="{691D801A-7A1A-4015-A2E5-4B96C6A7CB84}" destId="{08C45607-C47F-423A-806E-4C5ECC80D89E}" srcOrd="2" destOrd="0" presId="urn:microsoft.com/office/officeart/2018/2/layout/IconVerticalSolidList"/>
    <dgm:cxn modelId="{92ABFF77-4D04-4AB3-93C8-608010851CF7}" type="presParOf" srcId="{08C45607-C47F-423A-806E-4C5ECC80D89E}" destId="{264DAB6A-7237-48EF-A328-3FFA47B035E0}" srcOrd="0" destOrd="0" presId="urn:microsoft.com/office/officeart/2018/2/layout/IconVerticalSolidList"/>
    <dgm:cxn modelId="{1934C3A0-EA3F-4C1E-BEB8-AA8E2B861445}" type="presParOf" srcId="{08C45607-C47F-423A-806E-4C5ECC80D89E}" destId="{9C364391-8493-4064-98AF-C2364E5F1DF4}" srcOrd="1" destOrd="0" presId="urn:microsoft.com/office/officeart/2018/2/layout/IconVerticalSolidList"/>
    <dgm:cxn modelId="{8490D652-0113-4394-9E07-C7C64B9CF213}" type="presParOf" srcId="{08C45607-C47F-423A-806E-4C5ECC80D89E}" destId="{8B639CE5-CA49-4619-83E6-EF93CD03C2E7}" srcOrd="2" destOrd="0" presId="urn:microsoft.com/office/officeart/2018/2/layout/IconVerticalSolidList"/>
    <dgm:cxn modelId="{5A8B2941-C06B-463F-B4F1-A8F5326F55B5}" type="presParOf" srcId="{08C45607-C47F-423A-806E-4C5ECC80D89E}" destId="{1F046F79-7B41-4BEC-B81E-DDDBF0B20EE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4D7E31A-2C8F-4E1C-B027-5D0EC85C21A2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DAA65BB6-1CAD-47D9-B426-B9B3DFECFA1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Task 1</a:t>
          </a:r>
        </a:p>
      </dgm:t>
    </dgm:pt>
    <dgm:pt modelId="{3FE1AB7A-720E-487D-A2C6-13C5EB93E425}" type="parTrans" cxnId="{F3C16C00-9247-4650-99E6-F2BCE5322CF2}">
      <dgm:prSet/>
      <dgm:spPr/>
      <dgm:t>
        <a:bodyPr/>
        <a:lstStyle/>
        <a:p>
          <a:endParaRPr lang="en-US"/>
        </a:p>
      </dgm:t>
    </dgm:pt>
    <dgm:pt modelId="{01876D01-A077-467B-A5C7-D70530D0A5E3}" type="sibTrans" cxnId="{F3C16C00-9247-4650-99E6-F2BCE5322CF2}">
      <dgm:prSet/>
      <dgm:spPr/>
      <dgm:t>
        <a:bodyPr/>
        <a:lstStyle/>
        <a:p>
          <a:endParaRPr lang="en-US"/>
        </a:p>
      </dgm:t>
    </dgm:pt>
    <dgm:pt modelId="{68C179F4-3F87-4AB2-909E-A2839F47B26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Complete an activity from the </a:t>
          </a:r>
          <a:r>
            <a:rPr lang="en-US" dirty="0" err="1"/>
            <a:t>maths</a:t>
          </a:r>
          <a:r>
            <a:rPr lang="en-US" dirty="0"/>
            <a:t> activity grid</a:t>
          </a:r>
        </a:p>
      </dgm:t>
    </dgm:pt>
    <dgm:pt modelId="{4A2416B9-3C59-49D7-AEC5-B61A559B1D96}" type="parTrans" cxnId="{FD55F840-A44E-4D01-B2F6-EEB4AE8BEA35}">
      <dgm:prSet/>
      <dgm:spPr/>
      <dgm:t>
        <a:bodyPr/>
        <a:lstStyle/>
        <a:p>
          <a:endParaRPr lang="en-US"/>
        </a:p>
      </dgm:t>
    </dgm:pt>
    <dgm:pt modelId="{B82A69F9-4F3B-460B-A5D3-F68323E24771}" type="sibTrans" cxnId="{FD55F840-A44E-4D01-B2F6-EEB4AE8BEA35}">
      <dgm:prSet/>
      <dgm:spPr/>
      <dgm:t>
        <a:bodyPr/>
        <a:lstStyle/>
        <a:p>
          <a:endParaRPr lang="en-US"/>
        </a:p>
      </dgm:t>
    </dgm:pt>
    <dgm:pt modelId="{691D801A-7A1A-4015-A2E5-4B96C6A7CB84}" type="pres">
      <dgm:prSet presAssocID="{44D7E31A-2C8F-4E1C-B027-5D0EC85C21A2}" presName="root" presStyleCnt="0">
        <dgm:presLayoutVars>
          <dgm:dir/>
          <dgm:resizeHandles val="exact"/>
        </dgm:presLayoutVars>
      </dgm:prSet>
      <dgm:spPr/>
    </dgm:pt>
    <dgm:pt modelId="{63A01110-EFD8-4695-AD4B-281DF4BAC808}" type="pres">
      <dgm:prSet presAssocID="{DAA65BB6-1CAD-47D9-B426-B9B3DFECFA1F}" presName="compNode" presStyleCnt="0"/>
      <dgm:spPr/>
    </dgm:pt>
    <dgm:pt modelId="{8FAFC4ED-1C42-4249-9931-91C9F483F22A}" type="pres">
      <dgm:prSet presAssocID="{DAA65BB6-1CAD-47D9-B426-B9B3DFECFA1F}" presName="bgRect" presStyleLbl="bgShp" presStyleIdx="0" presStyleCnt="2"/>
      <dgm:spPr/>
    </dgm:pt>
    <dgm:pt modelId="{A30A3479-0B73-49E1-9953-D0F695002E31}" type="pres">
      <dgm:prSet presAssocID="{DAA65BB6-1CAD-47D9-B426-B9B3DFECFA1F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ick"/>
        </a:ext>
      </dgm:extLst>
    </dgm:pt>
    <dgm:pt modelId="{B030EAB1-B829-491A-86D1-21647DF20986}" type="pres">
      <dgm:prSet presAssocID="{DAA65BB6-1CAD-47D9-B426-B9B3DFECFA1F}" presName="spaceRect" presStyleCnt="0"/>
      <dgm:spPr/>
    </dgm:pt>
    <dgm:pt modelId="{7F2270E8-210F-447F-AD47-01FB70FBFB88}" type="pres">
      <dgm:prSet presAssocID="{DAA65BB6-1CAD-47D9-B426-B9B3DFECFA1F}" presName="parTx" presStyleLbl="revTx" presStyleIdx="0" presStyleCnt="2">
        <dgm:presLayoutVars>
          <dgm:chMax val="0"/>
          <dgm:chPref val="0"/>
        </dgm:presLayoutVars>
      </dgm:prSet>
      <dgm:spPr/>
    </dgm:pt>
    <dgm:pt modelId="{7A67F0A9-A57C-4536-832D-A0519EFEA7CA}" type="pres">
      <dgm:prSet presAssocID="{01876D01-A077-467B-A5C7-D70530D0A5E3}" presName="sibTrans" presStyleCnt="0"/>
      <dgm:spPr/>
    </dgm:pt>
    <dgm:pt modelId="{08C45607-C47F-423A-806E-4C5ECC80D89E}" type="pres">
      <dgm:prSet presAssocID="{68C179F4-3F87-4AB2-909E-A2839F47B26E}" presName="compNode" presStyleCnt="0"/>
      <dgm:spPr/>
    </dgm:pt>
    <dgm:pt modelId="{264DAB6A-7237-48EF-A328-3FFA47B035E0}" type="pres">
      <dgm:prSet presAssocID="{68C179F4-3F87-4AB2-909E-A2839F47B26E}" presName="bgRect" presStyleLbl="bgShp" presStyleIdx="1" presStyleCnt="2"/>
      <dgm:spPr/>
    </dgm:pt>
    <dgm:pt modelId="{9C364391-8493-4064-98AF-C2364E5F1DF4}" type="pres">
      <dgm:prSet presAssocID="{68C179F4-3F87-4AB2-909E-A2839F47B26E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inoculars"/>
        </a:ext>
      </dgm:extLst>
    </dgm:pt>
    <dgm:pt modelId="{8B639CE5-CA49-4619-83E6-EF93CD03C2E7}" type="pres">
      <dgm:prSet presAssocID="{68C179F4-3F87-4AB2-909E-A2839F47B26E}" presName="spaceRect" presStyleCnt="0"/>
      <dgm:spPr/>
    </dgm:pt>
    <dgm:pt modelId="{1F046F79-7B41-4BEC-B81E-DDDBF0B20EE8}" type="pres">
      <dgm:prSet presAssocID="{68C179F4-3F87-4AB2-909E-A2839F47B26E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F3C16C00-9247-4650-99E6-F2BCE5322CF2}" srcId="{44D7E31A-2C8F-4E1C-B027-5D0EC85C21A2}" destId="{DAA65BB6-1CAD-47D9-B426-B9B3DFECFA1F}" srcOrd="0" destOrd="0" parTransId="{3FE1AB7A-720E-487D-A2C6-13C5EB93E425}" sibTransId="{01876D01-A077-467B-A5C7-D70530D0A5E3}"/>
    <dgm:cxn modelId="{151A8C16-145F-4A86-AFB7-318CB90E8BC4}" type="presOf" srcId="{DAA65BB6-1CAD-47D9-B426-B9B3DFECFA1F}" destId="{7F2270E8-210F-447F-AD47-01FB70FBFB88}" srcOrd="0" destOrd="0" presId="urn:microsoft.com/office/officeart/2018/2/layout/IconVerticalSolidList"/>
    <dgm:cxn modelId="{FD55F840-A44E-4D01-B2F6-EEB4AE8BEA35}" srcId="{44D7E31A-2C8F-4E1C-B027-5D0EC85C21A2}" destId="{68C179F4-3F87-4AB2-909E-A2839F47B26E}" srcOrd="1" destOrd="0" parTransId="{4A2416B9-3C59-49D7-AEC5-B61A559B1D96}" sibTransId="{B82A69F9-4F3B-460B-A5D3-F68323E24771}"/>
    <dgm:cxn modelId="{E12D4F4F-C7F6-4BB4-90D7-14B0702DAF93}" type="presOf" srcId="{68C179F4-3F87-4AB2-909E-A2839F47B26E}" destId="{1F046F79-7B41-4BEC-B81E-DDDBF0B20EE8}" srcOrd="0" destOrd="0" presId="urn:microsoft.com/office/officeart/2018/2/layout/IconVerticalSolidList"/>
    <dgm:cxn modelId="{C984C252-0A9A-4C9F-B64B-9482384F71E7}" type="presOf" srcId="{44D7E31A-2C8F-4E1C-B027-5D0EC85C21A2}" destId="{691D801A-7A1A-4015-A2E5-4B96C6A7CB84}" srcOrd="0" destOrd="0" presId="urn:microsoft.com/office/officeart/2018/2/layout/IconVerticalSolidList"/>
    <dgm:cxn modelId="{03B69BC5-6FCF-44D5-9458-65066C33C2EB}" type="presParOf" srcId="{691D801A-7A1A-4015-A2E5-4B96C6A7CB84}" destId="{63A01110-EFD8-4695-AD4B-281DF4BAC808}" srcOrd="0" destOrd="0" presId="urn:microsoft.com/office/officeart/2018/2/layout/IconVerticalSolidList"/>
    <dgm:cxn modelId="{79E3776D-801C-4800-ACAF-33D23AB63E7E}" type="presParOf" srcId="{63A01110-EFD8-4695-AD4B-281DF4BAC808}" destId="{8FAFC4ED-1C42-4249-9931-91C9F483F22A}" srcOrd="0" destOrd="0" presId="urn:microsoft.com/office/officeart/2018/2/layout/IconVerticalSolidList"/>
    <dgm:cxn modelId="{7D16B5E6-9948-4ECD-B2F5-6594C533250B}" type="presParOf" srcId="{63A01110-EFD8-4695-AD4B-281DF4BAC808}" destId="{A30A3479-0B73-49E1-9953-D0F695002E31}" srcOrd="1" destOrd="0" presId="urn:microsoft.com/office/officeart/2018/2/layout/IconVerticalSolidList"/>
    <dgm:cxn modelId="{E284B3FA-31FF-49FD-8908-D657414FA544}" type="presParOf" srcId="{63A01110-EFD8-4695-AD4B-281DF4BAC808}" destId="{B030EAB1-B829-491A-86D1-21647DF20986}" srcOrd="2" destOrd="0" presId="urn:microsoft.com/office/officeart/2018/2/layout/IconVerticalSolidList"/>
    <dgm:cxn modelId="{268AF044-E3A1-4EBD-9797-73E6DFA2BAD2}" type="presParOf" srcId="{63A01110-EFD8-4695-AD4B-281DF4BAC808}" destId="{7F2270E8-210F-447F-AD47-01FB70FBFB88}" srcOrd="3" destOrd="0" presId="urn:microsoft.com/office/officeart/2018/2/layout/IconVerticalSolidList"/>
    <dgm:cxn modelId="{C8E3B076-17E5-49DB-A547-0FEC93144835}" type="presParOf" srcId="{691D801A-7A1A-4015-A2E5-4B96C6A7CB84}" destId="{7A67F0A9-A57C-4536-832D-A0519EFEA7CA}" srcOrd="1" destOrd="0" presId="urn:microsoft.com/office/officeart/2018/2/layout/IconVerticalSolidList"/>
    <dgm:cxn modelId="{402A29B8-44D1-4D51-9F7B-6861B6F9F9CA}" type="presParOf" srcId="{691D801A-7A1A-4015-A2E5-4B96C6A7CB84}" destId="{08C45607-C47F-423A-806E-4C5ECC80D89E}" srcOrd="2" destOrd="0" presId="urn:microsoft.com/office/officeart/2018/2/layout/IconVerticalSolidList"/>
    <dgm:cxn modelId="{92ABFF77-4D04-4AB3-93C8-608010851CF7}" type="presParOf" srcId="{08C45607-C47F-423A-806E-4C5ECC80D89E}" destId="{264DAB6A-7237-48EF-A328-3FFA47B035E0}" srcOrd="0" destOrd="0" presId="urn:microsoft.com/office/officeart/2018/2/layout/IconVerticalSolidList"/>
    <dgm:cxn modelId="{1934C3A0-EA3F-4C1E-BEB8-AA8E2B861445}" type="presParOf" srcId="{08C45607-C47F-423A-806E-4C5ECC80D89E}" destId="{9C364391-8493-4064-98AF-C2364E5F1DF4}" srcOrd="1" destOrd="0" presId="urn:microsoft.com/office/officeart/2018/2/layout/IconVerticalSolidList"/>
    <dgm:cxn modelId="{8490D652-0113-4394-9E07-C7C64B9CF213}" type="presParOf" srcId="{08C45607-C47F-423A-806E-4C5ECC80D89E}" destId="{8B639CE5-CA49-4619-83E6-EF93CD03C2E7}" srcOrd="2" destOrd="0" presId="urn:microsoft.com/office/officeart/2018/2/layout/IconVerticalSolidList"/>
    <dgm:cxn modelId="{5A8B2941-C06B-463F-B4F1-A8F5326F55B5}" type="presParOf" srcId="{08C45607-C47F-423A-806E-4C5ECC80D89E}" destId="{1F046F79-7B41-4BEC-B81E-DDDBF0B20EE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4D7E31A-2C8F-4E1C-B027-5D0EC85C21A2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DAA65BB6-1CAD-47D9-B426-B9B3DFECFA1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Task 1</a:t>
          </a:r>
        </a:p>
      </dgm:t>
    </dgm:pt>
    <dgm:pt modelId="{3FE1AB7A-720E-487D-A2C6-13C5EB93E425}" type="parTrans" cxnId="{F3C16C00-9247-4650-99E6-F2BCE5322CF2}">
      <dgm:prSet/>
      <dgm:spPr/>
      <dgm:t>
        <a:bodyPr/>
        <a:lstStyle/>
        <a:p>
          <a:endParaRPr lang="en-US"/>
        </a:p>
      </dgm:t>
    </dgm:pt>
    <dgm:pt modelId="{01876D01-A077-467B-A5C7-D70530D0A5E3}" type="sibTrans" cxnId="{F3C16C00-9247-4650-99E6-F2BCE5322CF2}">
      <dgm:prSet/>
      <dgm:spPr/>
      <dgm:t>
        <a:bodyPr/>
        <a:lstStyle/>
        <a:p>
          <a:endParaRPr lang="en-US"/>
        </a:p>
      </dgm:t>
    </dgm:pt>
    <dgm:pt modelId="{68C179F4-3F87-4AB2-909E-A2839F47B26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Complete an activity from the </a:t>
          </a:r>
          <a:r>
            <a:rPr lang="en-US" dirty="0" err="1"/>
            <a:t>maths</a:t>
          </a:r>
          <a:r>
            <a:rPr lang="en-US" dirty="0"/>
            <a:t> activity grid</a:t>
          </a:r>
        </a:p>
      </dgm:t>
    </dgm:pt>
    <dgm:pt modelId="{4A2416B9-3C59-49D7-AEC5-B61A559B1D96}" type="parTrans" cxnId="{FD55F840-A44E-4D01-B2F6-EEB4AE8BEA35}">
      <dgm:prSet/>
      <dgm:spPr/>
      <dgm:t>
        <a:bodyPr/>
        <a:lstStyle/>
        <a:p>
          <a:endParaRPr lang="en-US"/>
        </a:p>
      </dgm:t>
    </dgm:pt>
    <dgm:pt modelId="{B82A69F9-4F3B-460B-A5D3-F68323E24771}" type="sibTrans" cxnId="{FD55F840-A44E-4D01-B2F6-EEB4AE8BEA35}">
      <dgm:prSet/>
      <dgm:spPr/>
      <dgm:t>
        <a:bodyPr/>
        <a:lstStyle/>
        <a:p>
          <a:endParaRPr lang="en-US"/>
        </a:p>
      </dgm:t>
    </dgm:pt>
    <dgm:pt modelId="{691D801A-7A1A-4015-A2E5-4B96C6A7CB84}" type="pres">
      <dgm:prSet presAssocID="{44D7E31A-2C8F-4E1C-B027-5D0EC85C21A2}" presName="root" presStyleCnt="0">
        <dgm:presLayoutVars>
          <dgm:dir/>
          <dgm:resizeHandles val="exact"/>
        </dgm:presLayoutVars>
      </dgm:prSet>
      <dgm:spPr/>
    </dgm:pt>
    <dgm:pt modelId="{63A01110-EFD8-4695-AD4B-281DF4BAC808}" type="pres">
      <dgm:prSet presAssocID="{DAA65BB6-1CAD-47D9-B426-B9B3DFECFA1F}" presName="compNode" presStyleCnt="0"/>
      <dgm:spPr/>
    </dgm:pt>
    <dgm:pt modelId="{8FAFC4ED-1C42-4249-9931-91C9F483F22A}" type="pres">
      <dgm:prSet presAssocID="{DAA65BB6-1CAD-47D9-B426-B9B3DFECFA1F}" presName="bgRect" presStyleLbl="bgShp" presStyleIdx="0" presStyleCnt="2"/>
      <dgm:spPr/>
    </dgm:pt>
    <dgm:pt modelId="{A30A3479-0B73-49E1-9953-D0F695002E31}" type="pres">
      <dgm:prSet presAssocID="{DAA65BB6-1CAD-47D9-B426-B9B3DFECFA1F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ick"/>
        </a:ext>
      </dgm:extLst>
    </dgm:pt>
    <dgm:pt modelId="{B030EAB1-B829-491A-86D1-21647DF20986}" type="pres">
      <dgm:prSet presAssocID="{DAA65BB6-1CAD-47D9-B426-B9B3DFECFA1F}" presName="spaceRect" presStyleCnt="0"/>
      <dgm:spPr/>
    </dgm:pt>
    <dgm:pt modelId="{7F2270E8-210F-447F-AD47-01FB70FBFB88}" type="pres">
      <dgm:prSet presAssocID="{DAA65BB6-1CAD-47D9-B426-B9B3DFECFA1F}" presName="parTx" presStyleLbl="revTx" presStyleIdx="0" presStyleCnt="2">
        <dgm:presLayoutVars>
          <dgm:chMax val="0"/>
          <dgm:chPref val="0"/>
        </dgm:presLayoutVars>
      </dgm:prSet>
      <dgm:spPr/>
    </dgm:pt>
    <dgm:pt modelId="{7A67F0A9-A57C-4536-832D-A0519EFEA7CA}" type="pres">
      <dgm:prSet presAssocID="{01876D01-A077-467B-A5C7-D70530D0A5E3}" presName="sibTrans" presStyleCnt="0"/>
      <dgm:spPr/>
    </dgm:pt>
    <dgm:pt modelId="{08C45607-C47F-423A-806E-4C5ECC80D89E}" type="pres">
      <dgm:prSet presAssocID="{68C179F4-3F87-4AB2-909E-A2839F47B26E}" presName="compNode" presStyleCnt="0"/>
      <dgm:spPr/>
    </dgm:pt>
    <dgm:pt modelId="{264DAB6A-7237-48EF-A328-3FFA47B035E0}" type="pres">
      <dgm:prSet presAssocID="{68C179F4-3F87-4AB2-909E-A2839F47B26E}" presName="bgRect" presStyleLbl="bgShp" presStyleIdx="1" presStyleCnt="2"/>
      <dgm:spPr/>
    </dgm:pt>
    <dgm:pt modelId="{9C364391-8493-4064-98AF-C2364E5F1DF4}" type="pres">
      <dgm:prSet presAssocID="{68C179F4-3F87-4AB2-909E-A2839F47B26E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inoculars"/>
        </a:ext>
      </dgm:extLst>
    </dgm:pt>
    <dgm:pt modelId="{8B639CE5-CA49-4619-83E6-EF93CD03C2E7}" type="pres">
      <dgm:prSet presAssocID="{68C179F4-3F87-4AB2-909E-A2839F47B26E}" presName="spaceRect" presStyleCnt="0"/>
      <dgm:spPr/>
    </dgm:pt>
    <dgm:pt modelId="{1F046F79-7B41-4BEC-B81E-DDDBF0B20EE8}" type="pres">
      <dgm:prSet presAssocID="{68C179F4-3F87-4AB2-909E-A2839F47B26E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F3C16C00-9247-4650-99E6-F2BCE5322CF2}" srcId="{44D7E31A-2C8F-4E1C-B027-5D0EC85C21A2}" destId="{DAA65BB6-1CAD-47D9-B426-B9B3DFECFA1F}" srcOrd="0" destOrd="0" parTransId="{3FE1AB7A-720E-487D-A2C6-13C5EB93E425}" sibTransId="{01876D01-A077-467B-A5C7-D70530D0A5E3}"/>
    <dgm:cxn modelId="{151A8C16-145F-4A86-AFB7-318CB90E8BC4}" type="presOf" srcId="{DAA65BB6-1CAD-47D9-B426-B9B3DFECFA1F}" destId="{7F2270E8-210F-447F-AD47-01FB70FBFB88}" srcOrd="0" destOrd="0" presId="urn:microsoft.com/office/officeart/2018/2/layout/IconVerticalSolidList"/>
    <dgm:cxn modelId="{FD55F840-A44E-4D01-B2F6-EEB4AE8BEA35}" srcId="{44D7E31A-2C8F-4E1C-B027-5D0EC85C21A2}" destId="{68C179F4-3F87-4AB2-909E-A2839F47B26E}" srcOrd="1" destOrd="0" parTransId="{4A2416B9-3C59-49D7-AEC5-B61A559B1D96}" sibTransId="{B82A69F9-4F3B-460B-A5D3-F68323E24771}"/>
    <dgm:cxn modelId="{E12D4F4F-C7F6-4BB4-90D7-14B0702DAF93}" type="presOf" srcId="{68C179F4-3F87-4AB2-909E-A2839F47B26E}" destId="{1F046F79-7B41-4BEC-B81E-DDDBF0B20EE8}" srcOrd="0" destOrd="0" presId="urn:microsoft.com/office/officeart/2018/2/layout/IconVerticalSolidList"/>
    <dgm:cxn modelId="{C984C252-0A9A-4C9F-B64B-9482384F71E7}" type="presOf" srcId="{44D7E31A-2C8F-4E1C-B027-5D0EC85C21A2}" destId="{691D801A-7A1A-4015-A2E5-4B96C6A7CB84}" srcOrd="0" destOrd="0" presId="urn:microsoft.com/office/officeart/2018/2/layout/IconVerticalSolidList"/>
    <dgm:cxn modelId="{03B69BC5-6FCF-44D5-9458-65066C33C2EB}" type="presParOf" srcId="{691D801A-7A1A-4015-A2E5-4B96C6A7CB84}" destId="{63A01110-EFD8-4695-AD4B-281DF4BAC808}" srcOrd="0" destOrd="0" presId="urn:microsoft.com/office/officeart/2018/2/layout/IconVerticalSolidList"/>
    <dgm:cxn modelId="{79E3776D-801C-4800-ACAF-33D23AB63E7E}" type="presParOf" srcId="{63A01110-EFD8-4695-AD4B-281DF4BAC808}" destId="{8FAFC4ED-1C42-4249-9931-91C9F483F22A}" srcOrd="0" destOrd="0" presId="urn:microsoft.com/office/officeart/2018/2/layout/IconVerticalSolidList"/>
    <dgm:cxn modelId="{7D16B5E6-9948-4ECD-B2F5-6594C533250B}" type="presParOf" srcId="{63A01110-EFD8-4695-AD4B-281DF4BAC808}" destId="{A30A3479-0B73-49E1-9953-D0F695002E31}" srcOrd="1" destOrd="0" presId="urn:microsoft.com/office/officeart/2018/2/layout/IconVerticalSolidList"/>
    <dgm:cxn modelId="{E284B3FA-31FF-49FD-8908-D657414FA544}" type="presParOf" srcId="{63A01110-EFD8-4695-AD4B-281DF4BAC808}" destId="{B030EAB1-B829-491A-86D1-21647DF20986}" srcOrd="2" destOrd="0" presId="urn:microsoft.com/office/officeart/2018/2/layout/IconVerticalSolidList"/>
    <dgm:cxn modelId="{268AF044-E3A1-4EBD-9797-73E6DFA2BAD2}" type="presParOf" srcId="{63A01110-EFD8-4695-AD4B-281DF4BAC808}" destId="{7F2270E8-210F-447F-AD47-01FB70FBFB88}" srcOrd="3" destOrd="0" presId="urn:microsoft.com/office/officeart/2018/2/layout/IconVerticalSolidList"/>
    <dgm:cxn modelId="{C8E3B076-17E5-49DB-A547-0FEC93144835}" type="presParOf" srcId="{691D801A-7A1A-4015-A2E5-4B96C6A7CB84}" destId="{7A67F0A9-A57C-4536-832D-A0519EFEA7CA}" srcOrd="1" destOrd="0" presId="urn:microsoft.com/office/officeart/2018/2/layout/IconVerticalSolidList"/>
    <dgm:cxn modelId="{402A29B8-44D1-4D51-9F7B-6861B6F9F9CA}" type="presParOf" srcId="{691D801A-7A1A-4015-A2E5-4B96C6A7CB84}" destId="{08C45607-C47F-423A-806E-4C5ECC80D89E}" srcOrd="2" destOrd="0" presId="urn:microsoft.com/office/officeart/2018/2/layout/IconVerticalSolidList"/>
    <dgm:cxn modelId="{92ABFF77-4D04-4AB3-93C8-608010851CF7}" type="presParOf" srcId="{08C45607-C47F-423A-806E-4C5ECC80D89E}" destId="{264DAB6A-7237-48EF-A328-3FFA47B035E0}" srcOrd="0" destOrd="0" presId="urn:microsoft.com/office/officeart/2018/2/layout/IconVerticalSolidList"/>
    <dgm:cxn modelId="{1934C3A0-EA3F-4C1E-BEB8-AA8E2B861445}" type="presParOf" srcId="{08C45607-C47F-423A-806E-4C5ECC80D89E}" destId="{9C364391-8493-4064-98AF-C2364E5F1DF4}" srcOrd="1" destOrd="0" presId="urn:microsoft.com/office/officeart/2018/2/layout/IconVerticalSolidList"/>
    <dgm:cxn modelId="{8490D652-0113-4394-9E07-C7C64B9CF213}" type="presParOf" srcId="{08C45607-C47F-423A-806E-4C5ECC80D89E}" destId="{8B639CE5-CA49-4619-83E6-EF93CD03C2E7}" srcOrd="2" destOrd="0" presId="urn:microsoft.com/office/officeart/2018/2/layout/IconVerticalSolidList"/>
    <dgm:cxn modelId="{5A8B2941-C06B-463F-B4F1-A8F5326F55B5}" type="presParOf" srcId="{08C45607-C47F-423A-806E-4C5ECC80D89E}" destId="{1F046F79-7B41-4BEC-B81E-DDDBF0B20EE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AFC4ED-1C42-4249-9931-91C9F483F22A}">
      <dsp:nvSpPr>
        <dsp:cNvPr id="0" name=""/>
        <dsp:cNvSpPr/>
      </dsp:nvSpPr>
      <dsp:spPr>
        <a:xfrm>
          <a:off x="0" y="965834"/>
          <a:ext cx="7240146" cy="178308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0A3479-0B73-49E1-9953-D0F695002E31}">
      <dsp:nvSpPr>
        <dsp:cNvPr id="0" name=""/>
        <dsp:cNvSpPr/>
      </dsp:nvSpPr>
      <dsp:spPr>
        <a:xfrm>
          <a:off x="539381" y="1367027"/>
          <a:ext cx="980694" cy="98069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2270E8-210F-447F-AD47-01FB70FBFB88}">
      <dsp:nvSpPr>
        <dsp:cNvPr id="0" name=""/>
        <dsp:cNvSpPr/>
      </dsp:nvSpPr>
      <dsp:spPr>
        <a:xfrm>
          <a:off x="2059457" y="965834"/>
          <a:ext cx="5180688" cy="1783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8709" tIns="188709" rIns="188709" bIns="188709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Task 1</a:t>
          </a:r>
        </a:p>
      </dsp:txBody>
      <dsp:txXfrm>
        <a:off x="2059457" y="965834"/>
        <a:ext cx="5180688" cy="1783080"/>
      </dsp:txXfrm>
    </dsp:sp>
    <dsp:sp modelId="{264DAB6A-7237-48EF-A328-3FFA47B035E0}">
      <dsp:nvSpPr>
        <dsp:cNvPr id="0" name=""/>
        <dsp:cNvSpPr/>
      </dsp:nvSpPr>
      <dsp:spPr>
        <a:xfrm>
          <a:off x="0" y="3194684"/>
          <a:ext cx="7240146" cy="178308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364391-8493-4064-98AF-C2364E5F1DF4}">
      <dsp:nvSpPr>
        <dsp:cNvPr id="0" name=""/>
        <dsp:cNvSpPr/>
      </dsp:nvSpPr>
      <dsp:spPr>
        <a:xfrm>
          <a:off x="539381" y="3595878"/>
          <a:ext cx="980694" cy="98069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046F79-7B41-4BEC-B81E-DDDBF0B20EE8}">
      <dsp:nvSpPr>
        <dsp:cNvPr id="0" name=""/>
        <dsp:cNvSpPr/>
      </dsp:nvSpPr>
      <dsp:spPr>
        <a:xfrm>
          <a:off x="2059457" y="3194684"/>
          <a:ext cx="5180688" cy="1783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8709" tIns="188709" rIns="188709" bIns="188709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Complete an activity from the </a:t>
          </a:r>
          <a:r>
            <a:rPr lang="en-US" sz="2500" kern="1200" dirty="0" err="1"/>
            <a:t>maths</a:t>
          </a:r>
          <a:r>
            <a:rPr lang="en-US" sz="2500" kern="1200" dirty="0"/>
            <a:t> activity grid</a:t>
          </a:r>
        </a:p>
      </dsp:txBody>
      <dsp:txXfrm>
        <a:off x="2059457" y="3194684"/>
        <a:ext cx="5180688" cy="17830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2557FB-B533-A443-8485-69C7359F5B7D}">
      <dsp:nvSpPr>
        <dsp:cNvPr id="0" name=""/>
        <dsp:cNvSpPr/>
      </dsp:nvSpPr>
      <dsp:spPr>
        <a:xfrm>
          <a:off x="0" y="1235056"/>
          <a:ext cx="4518068" cy="1207342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Watch the video below:</a:t>
          </a:r>
          <a:endParaRPr lang="en-US" sz="3200" kern="1200" dirty="0">
            <a:solidFill>
              <a:schemeClr val="bg1"/>
            </a:solidFill>
          </a:endParaRP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200" kern="1200" dirty="0">
              <a:solidFill>
                <a:schemeClr val="bg1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https://www.inquisitive.com/class/92g/login</a:t>
          </a:r>
          <a:endParaRPr lang="en-AU" sz="3200" kern="1200" dirty="0">
            <a:solidFill>
              <a:schemeClr val="bg1"/>
            </a:solidFill>
          </a:endParaRP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bg1"/>
              </a:solidFill>
            </a:rPr>
            <a:t>code = 9484</a:t>
          </a:r>
        </a:p>
      </dsp:txBody>
      <dsp:txXfrm>
        <a:off x="58938" y="1293994"/>
        <a:ext cx="4400192" cy="1089466"/>
      </dsp:txXfrm>
    </dsp:sp>
    <dsp:sp modelId="{0F687B90-D5B4-6F47-80FD-5E4607B4843B}">
      <dsp:nvSpPr>
        <dsp:cNvPr id="0" name=""/>
        <dsp:cNvSpPr/>
      </dsp:nvSpPr>
      <dsp:spPr>
        <a:xfrm>
          <a:off x="0" y="2464239"/>
          <a:ext cx="4518068" cy="1258384"/>
        </a:xfrm>
        <a:prstGeom prst="roundRect">
          <a:avLst/>
        </a:prstGeom>
        <a:gradFill rotWithShape="0">
          <a:gsLst>
            <a:gs pos="0">
              <a:schemeClr val="accent5">
                <a:hueOff val="-1480675"/>
                <a:satOff val="441"/>
                <a:lumOff val="-705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480675"/>
                <a:satOff val="441"/>
                <a:lumOff val="-705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480675"/>
                <a:satOff val="441"/>
                <a:lumOff val="-705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We are learning about weather and seasons. Complete the worksheet in your pack.</a:t>
          </a:r>
        </a:p>
      </dsp:txBody>
      <dsp:txXfrm>
        <a:off x="61429" y="2525668"/>
        <a:ext cx="4395210" cy="113552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AFC4ED-1C42-4249-9931-91C9F483F22A}">
      <dsp:nvSpPr>
        <dsp:cNvPr id="0" name=""/>
        <dsp:cNvSpPr/>
      </dsp:nvSpPr>
      <dsp:spPr>
        <a:xfrm>
          <a:off x="0" y="965834"/>
          <a:ext cx="7240146" cy="178308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0A3479-0B73-49E1-9953-D0F695002E31}">
      <dsp:nvSpPr>
        <dsp:cNvPr id="0" name=""/>
        <dsp:cNvSpPr/>
      </dsp:nvSpPr>
      <dsp:spPr>
        <a:xfrm>
          <a:off x="539381" y="1367027"/>
          <a:ext cx="980694" cy="98069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2270E8-210F-447F-AD47-01FB70FBFB88}">
      <dsp:nvSpPr>
        <dsp:cNvPr id="0" name=""/>
        <dsp:cNvSpPr/>
      </dsp:nvSpPr>
      <dsp:spPr>
        <a:xfrm>
          <a:off x="2059457" y="965834"/>
          <a:ext cx="5180688" cy="1783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8709" tIns="188709" rIns="188709" bIns="188709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Task 1</a:t>
          </a:r>
        </a:p>
      </dsp:txBody>
      <dsp:txXfrm>
        <a:off x="2059457" y="965834"/>
        <a:ext cx="5180688" cy="1783080"/>
      </dsp:txXfrm>
    </dsp:sp>
    <dsp:sp modelId="{264DAB6A-7237-48EF-A328-3FFA47B035E0}">
      <dsp:nvSpPr>
        <dsp:cNvPr id="0" name=""/>
        <dsp:cNvSpPr/>
      </dsp:nvSpPr>
      <dsp:spPr>
        <a:xfrm>
          <a:off x="0" y="3194684"/>
          <a:ext cx="7240146" cy="178308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364391-8493-4064-98AF-C2364E5F1DF4}">
      <dsp:nvSpPr>
        <dsp:cNvPr id="0" name=""/>
        <dsp:cNvSpPr/>
      </dsp:nvSpPr>
      <dsp:spPr>
        <a:xfrm>
          <a:off x="539381" y="3595878"/>
          <a:ext cx="980694" cy="98069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046F79-7B41-4BEC-B81E-DDDBF0B20EE8}">
      <dsp:nvSpPr>
        <dsp:cNvPr id="0" name=""/>
        <dsp:cNvSpPr/>
      </dsp:nvSpPr>
      <dsp:spPr>
        <a:xfrm>
          <a:off x="2059457" y="3194684"/>
          <a:ext cx="5180688" cy="1783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8709" tIns="188709" rIns="188709" bIns="188709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Complete an activity from the </a:t>
          </a:r>
          <a:r>
            <a:rPr lang="en-US" sz="2500" kern="1200" dirty="0" err="1"/>
            <a:t>maths</a:t>
          </a:r>
          <a:r>
            <a:rPr lang="en-US" sz="2500" kern="1200" dirty="0"/>
            <a:t> activity grid</a:t>
          </a:r>
        </a:p>
      </dsp:txBody>
      <dsp:txXfrm>
        <a:off x="2059457" y="3194684"/>
        <a:ext cx="5180688" cy="178308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2557FB-B533-A443-8485-69C7359F5B7D}">
      <dsp:nvSpPr>
        <dsp:cNvPr id="0" name=""/>
        <dsp:cNvSpPr/>
      </dsp:nvSpPr>
      <dsp:spPr>
        <a:xfrm>
          <a:off x="0" y="0"/>
          <a:ext cx="9468296" cy="2229581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bg1"/>
              </a:solidFill>
            </a:rPr>
            <a:t>Silent reading</a:t>
          </a:r>
        </a:p>
      </dsp:txBody>
      <dsp:txXfrm>
        <a:off x="108839" y="108839"/>
        <a:ext cx="9250618" cy="2011903"/>
      </dsp:txXfrm>
    </dsp:sp>
    <dsp:sp modelId="{0F687B90-D5B4-6F47-80FD-5E4607B4843B}">
      <dsp:nvSpPr>
        <dsp:cNvPr id="0" name=""/>
        <dsp:cNvSpPr/>
      </dsp:nvSpPr>
      <dsp:spPr>
        <a:xfrm>
          <a:off x="0" y="2273503"/>
          <a:ext cx="9468296" cy="2323838"/>
        </a:xfrm>
        <a:prstGeom prst="roundRect">
          <a:avLst/>
        </a:prstGeom>
        <a:gradFill rotWithShape="0">
          <a:gsLst>
            <a:gs pos="0">
              <a:schemeClr val="accent5">
                <a:hueOff val="-1480675"/>
                <a:satOff val="441"/>
                <a:lumOff val="-705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480675"/>
                <a:satOff val="441"/>
                <a:lumOff val="-705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480675"/>
                <a:satOff val="441"/>
                <a:lumOff val="-705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Choose one or two activities to complete each week from the red library activity grid. </a:t>
          </a:r>
        </a:p>
      </dsp:txBody>
      <dsp:txXfrm>
        <a:off x="113440" y="2386943"/>
        <a:ext cx="9241416" cy="209695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AFC4ED-1C42-4249-9931-91C9F483F22A}">
      <dsp:nvSpPr>
        <dsp:cNvPr id="0" name=""/>
        <dsp:cNvSpPr/>
      </dsp:nvSpPr>
      <dsp:spPr>
        <a:xfrm>
          <a:off x="0" y="965834"/>
          <a:ext cx="7240146" cy="178308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0A3479-0B73-49E1-9953-D0F695002E31}">
      <dsp:nvSpPr>
        <dsp:cNvPr id="0" name=""/>
        <dsp:cNvSpPr/>
      </dsp:nvSpPr>
      <dsp:spPr>
        <a:xfrm>
          <a:off x="539381" y="1367027"/>
          <a:ext cx="980694" cy="98069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2270E8-210F-447F-AD47-01FB70FBFB88}">
      <dsp:nvSpPr>
        <dsp:cNvPr id="0" name=""/>
        <dsp:cNvSpPr/>
      </dsp:nvSpPr>
      <dsp:spPr>
        <a:xfrm>
          <a:off x="2059457" y="965834"/>
          <a:ext cx="5180688" cy="1783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8709" tIns="188709" rIns="188709" bIns="188709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Task 1</a:t>
          </a:r>
        </a:p>
      </dsp:txBody>
      <dsp:txXfrm>
        <a:off x="2059457" y="965834"/>
        <a:ext cx="5180688" cy="1783080"/>
      </dsp:txXfrm>
    </dsp:sp>
    <dsp:sp modelId="{264DAB6A-7237-48EF-A328-3FFA47B035E0}">
      <dsp:nvSpPr>
        <dsp:cNvPr id="0" name=""/>
        <dsp:cNvSpPr/>
      </dsp:nvSpPr>
      <dsp:spPr>
        <a:xfrm>
          <a:off x="0" y="3194684"/>
          <a:ext cx="7240146" cy="178308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364391-8493-4064-98AF-C2364E5F1DF4}">
      <dsp:nvSpPr>
        <dsp:cNvPr id="0" name=""/>
        <dsp:cNvSpPr/>
      </dsp:nvSpPr>
      <dsp:spPr>
        <a:xfrm>
          <a:off x="539381" y="3595878"/>
          <a:ext cx="980694" cy="98069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046F79-7B41-4BEC-B81E-DDDBF0B20EE8}">
      <dsp:nvSpPr>
        <dsp:cNvPr id="0" name=""/>
        <dsp:cNvSpPr/>
      </dsp:nvSpPr>
      <dsp:spPr>
        <a:xfrm>
          <a:off x="2059457" y="3194684"/>
          <a:ext cx="5180688" cy="1783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8709" tIns="188709" rIns="188709" bIns="188709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Complete an activity from the </a:t>
          </a:r>
          <a:r>
            <a:rPr lang="en-US" sz="2500" kern="1200" dirty="0" err="1"/>
            <a:t>maths</a:t>
          </a:r>
          <a:r>
            <a:rPr lang="en-US" sz="2500" kern="1200" dirty="0"/>
            <a:t> activity grid</a:t>
          </a:r>
        </a:p>
      </dsp:txBody>
      <dsp:txXfrm>
        <a:off x="2059457" y="3194684"/>
        <a:ext cx="5180688" cy="178308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AFC4ED-1C42-4249-9931-91C9F483F22A}">
      <dsp:nvSpPr>
        <dsp:cNvPr id="0" name=""/>
        <dsp:cNvSpPr/>
      </dsp:nvSpPr>
      <dsp:spPr>
        <a:xfrm>
          <a:off x="0" y="965834"/>
          <a:ext cx="7240146" cy="178308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0A3479-0B73-49E1-9953-D0F695002E31}">
      <dsp:nvSpPr>
        <dsp:cNvPr id="0" name=""/>
        <dsp:cNvSpPr/>
      </dsp:nvSpPr>
      <dsp:spPr>
        <a:xfrm>
          <a:off x="539381" y="1367027"/>
          <a:ext cx="980694" cy="98069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2270E8-210F-447F-AD47-01FB70FBFB88}">
      <dsp:nvSpPr>
        <dsp:cNvPr id="0" name=""/>
        <dsp:cNvSpPr/>
      </dsp:nvSpPr>
      <dsp:spPr>
        <a:xfrm>
          <a:off x="2059457" y="965834"/>
          <a:ext cx="5180688" cy="1783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8709" tIns="188709" rIns="188709" bIns="188709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Task 1</a:t>
          </a:r>
        </a:p>
      </dsp:txBody>
      <dsp:txXfrm>
        <a:off x="2059457" y="965834"/>
        <a:ext cx="5180688" cy="1783080"/>
      </dsp:txXfrm>
    </dsp:sp>
    <dsp:sp modelId="{264DAB6A-7237-48EF-A328-3FFA47B035E0}">
      <dsp:nvSpPr>
        <dsp:cNvPr id="0" name=""/>
        <dsp:cNvSpPr/>
      </dsp:nvSpPr>
      <dsp:spPr>
        <a:xfrm>
          <a:off x="0" y="3194684"/>
          <a:ext cx="7240146" cy="178308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364391-8493-4064-98AF-C2364E5F1DF4}">
      <dsp:nvSpPr>
        <dsp:cNvPr id="0" name=""/>
        <dsp:cNvSpPr/>
      </dsp:nvSpPr>
      <dsp:spPr>
        <a:xfrm>
          <a:off x="539381" y="3595878"/>
          <a:ext cx="980694" cy="98069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046F79-7B41-4BEC-B81E-DDDBF0B20EE8}">
      <dsp:nvSpPr>
        <dsp:cNvPr id="0" name=""/>
        <dsp:cNvSpPr/>
      </dsp:nvSpPr>
      <dsp:spPr>
        <a:xfrm>
          <a:off x="2059457" y="3194684"/>
          <a:ext cx="5180688" cy="1783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8709" tIns="188709" rIns="188709" bIns="188709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Complete an activity from the </a:t>
          </a:r>
          <a:r>
            <a:rPr lang="en-US" sz="2500" kern="1200" dirty="0" err="1"/>
            <a:t>maths</a:t>
          </a:r>
          <a:r>
            <a:rPr lang="en-US" sz="2500" kern="1200" dirty="0"/>
            <a:t> activity grid</a:t>
          </a:r>
        </a:p>
      </dsp:txBody>
      <dsp:txXfrm>
        <a:off x="2059457" y="3194684"/>
        <a:ext cx="5180688" cy="178308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AFC4ED-1C42-4249-9931-91C9F483F22A}">
      <dsp:nvSpPr>
        <dsp:cNvPr id="0" name=""/>
        <dsp:cNvSpPr/>
      </dsp:nvSpPr>
      <dsp:spPr>
        <a:xfrm>
          <a:off x="0" y="965834"/>
          <a:ext cx="7240146" cy="178308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0A3479-0B73-49E1-9953-D0F695002E31}">
      <dsp:nvSpPr>
        <dsp:cNvPr id="0" name=""/>
        <dsp:cNvSpPr/>
      </dsp:nvSpPr>
      <dsp:spPr>
        <a:xfrm>
          <a:off x="539381" y="1367027"/>
          <a:ext cx="980694" cy="98069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2270E8-210F-447F-AD47-01FB70FBFB88}">
      <dsp:nvSpPr>
        <dsp:cNvPr id="0" name=""/>
        <dsp:cNvSpPr/>
      </dsp:nvSpPr>
      <dsp:spPr>
        <a:xfrm>
          <a:off x="2059457" y="965834"/>
          <a:ext cx="5180688" cy="1783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8709" tIns="188709" rIns="188709" bIns="188709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Task 1</a:t>
          </a:r>
        </a:p>
      </dsp:txBody>
      <dsp:txXfrm>
        <a:off x="2059457" y="965834"/>
        <a:ext cx="5180688" cy="1783080"/>
      </dsp:txXfrm>
    </dsp:sp>
    <dsp:sp modelId="{264DAB6A-7237-48EF-A328-3FFA47B035E0}">
      <dsp:nvSpPr>
        <dsp:cNvPr id="0" name=""/>
        <dsp:cNvSpPr/>
      </dsp:nvSpPr>
      <dsp:spPr>
        <a:xfrm>
          <a:off x="0" y="3194684"/>
          <a:ext cx="7240146" cy="178308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364391-8493-4064-98AF-C2364E5F1DF4}">
      <dsp:nvSpPr>
        <dsp:cNvPr id="0" name=""/>
        <dsp:cNvSpPr/>
      </dsp:nvSpPr>
      <dsp:spPr>
        <a:xfrm>
          <a:off x="539381" y="3595878"/>
          <a:ext cx="980694" cy="98069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046F79-7B41-4BEC-B81E-DDDBF0B20EE8}">
      <dsp:nvSpPr>
        <dsp:cNvPr id="0" name=""/>
        <dsp:cNvSpPr/>
      </dsp:nvSpPr>
      <dsp:spPr>
        <a:xfrm>
          <a:off x="2059457" y="3194684"/>
          <a:ext cx="5180688" cy="1783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8709" tIns="188709" rIns="188709" bIns="188709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Complete an activity from the </a:t>
          </a:r>
          <a:r>
            <a:rPr lang="en-US" sz="2500" kern="1200" dirty="0" err="1"/>
            <a:t>maths</a:t>
          </a:r>
          <a:r>
            <a:rPr lang="en-US" sz="2500" kern="1200" dirty="0"/>
            <a:t> activity grid</a:t>
          </a:r>
        </a:p>
      </dsp:txBody>
      <dsp:txXfrm>
        <a:off x="2059457" y="3194684"/>
        <a:ext cx="5180688" cy="17830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674CB-3709-4ACF-BB61-29ADEA3D41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33272"/>
            <a:ext cx="9144000" cy="2478024"/>
          </a:xfrm>
        </p:spPr>
        <p:txBody>
          <a:bodyPr lIns="0" tIns="0" rIns="0" bIns="0" anchor="b">
            <a:noAutofit/>
          </a:bodyPr>
          <a:lstStyle>
            <a:lvl1pPr algn="ctr">
              <a:defRPr sz="4000" spc="75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6DA6BE-9B64-48FC-92D1-EF0D426A39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22192"/>
            <a:ext cx="9144000" cy="1435608"/>
          </a:xfr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50000"/>
              </a:lnSpc>
              <a:buNone/>
              <a:defRPr sz="1600" cap="all" spc="6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83AE59-8E21-449F-86DA-5BE297010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A5808-3B61-48CC-92EF-85AC2E0DFA56}" type="datetime2">
              <a:rPr lang="en-US" smtClean="0"/>
              <a:t>Monday, July 19,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8CCD60-9970-49FD-8254-21154BAA1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C0A488-07A7-42F9-B1DF-68545B754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049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DC3B6-2D75-4EC4-9120-88DCE0EA6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4B06CB-A0FE-4499-B674-90C8C281A5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7FD700-765A-4DE6-A8EC-9D9D92FCB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E98AF-4574-4509-BF7A-519ACD5BF826}" type="datetime2">
              <a:rPr lang="en-US" smtClean="0"/>
              <a:t>Monday, July 19,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64EC-C4B1-4D14-9ED3-14C6CCBFF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DF5526-E518-4133-9F44-D812576C1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089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F62998-15B1-4CA8-8C60-7801001F80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838899"/>
            <a:ext cx="2628900" cy="48493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1AE278-0885-4594-AB09-120344C7D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49235" y="838900"/>
            <a:ext cx="7723265" cy="484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B850CC-FB43-4988-8D4E-9C54C2018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D97D4-9636-490F-85D0-E926C2B6F3B1}" type="datetime2">
              <a:rPr lang="en-US" smtClean="0"/>
              <a:t>Monday, July 19,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A70300-3853-4FB4-A084-CF6E5CF2B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BAFB0-25AA-4B69-8418-418F47A92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095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E0F35-0AE7-48AB-9005-F1DB4BD0B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D4022-C31F-4C4C-B5BF-5F9730C08A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A45EE9-11D3-436C-9D73-1AA6CCDB1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AF3C6-0FD4-4939-991C-00DDE5C56815}" type="datetime2">
              <a:rPr lang="en-US" smtClean="0"/>
              <a:t>Monday, July 19,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817DCF-881F-4956-81AE-A6D27A88F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65F17-AD75-4B7E-970D-5D4DBD5D1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504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C12CB-05D8-4D62-BDC5-812DB6DD0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709738"/>
            <a:ext cx="9966960" cy="2852737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4400" spc="7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52F020-8516-4B9E-B455-5731ED6C9E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4974336"/>
            <a:ext cx="9966961" cy="1115568"/>
          </a:xfrm>
        </p:spPr>
        <p:txBody>
          <a:bodyPr>
            <a:normAutofit/>
          </a:bodyPr>
          <a:lstStyle>
            <a:lvl1pPr marL="0" indent="0">
              <a:buNone/>
              <a:defRPr sz="1600" cap="all" spc="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822993-6E28-44BB-B983-095B476B8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07482-8128-47C6-A8DD-6452B0291CFF}" type="datetime2">
              <a:rPr lang="en-US" smtClean="0"/>
              <a:t>Monday, July 19,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09971-06C9-462B-81D9-BEF24C708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9A076D-47C1-49CD-9A8B-956DB3FC3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977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8DFBD-F5ED-455C-8AD0-97476A55E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0E58C-F463-4D52-9225-9410133113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71600" y="2112264"/>
            <a:ext cx="4846320" cy="39593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F7BDB4-97FA-485D-A557-6F96692BAC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66560" y="2112265"/>
            <a:ext cx="4846320" cy="39593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C50007-C799-4117-8ACD-5EE980E63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03F25-275E-41DE-BE3B-EBF0DB49F9B1}" type="datetime2">
              <a:rPr lang="en-US" smtClean="0"/>
              <a:t>Monday, July 19, 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4E8968-6BAD-4D5A-BF1D-911C7A39C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9D8C08-BF20-4D5E-9004-0C075C36D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553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036E0D-26A5-455A-A8BD-70DA8BC03E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112264"/>
            <a:ext cx="484107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FD4EA0-094D-4056-9032-BFB44B4089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71600" y="3018472"/>
            <a:ext cx="4841076" cy="31048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C0CCE8-718F-4620-8B4A-C60EEA7B88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66560" y="2112264"/>
            <a:ext cx="484632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CE86DF-0069-4D31-BDD3-A9A2F9B7B4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66560" y="3018471"/>
            <a:ext cx="4841076" cy="31048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5ED06-FE54-4B86-A8D4-07D0EB08C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75572-4A44-4171-84AA-64D42C8050A6}" type="datetime2">
              <a:rPr lang="en-US" smtClean="0"/>
              <a:t>Monday, July 19, 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9EC6C3-0950-4AFE-936A-9AB5D2278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84B1D1-BE0C-48F4-BC74-90675A0F0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D453288-3D76-40C1-BE00-223AB28F1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330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B1716-24B0-42CD-95B6-843092597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E3617E-4B11-481F-AC6E-000317902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1612E-528E-4FD5-9E9E-E15F1108F171}" type="datetime2">
              <a:rPr lang="en-US" smtClean="0"/>
              <a:t>Monday, July 19, 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BF19CC-06D3-40E9-81B5-63B457B22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EFC312-3AA5-46F7-B701-3D9327A68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636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C9E28E-1389-47AF-B3EB-22571417A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6D862-A06D-436F-A92E-EBAAD50B6E50}" type="datetime2">
              <a:rPr lang="en-US" smtClean="0"/>
              <a:t>Monday, July 19, 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CF6B08-1984-4F7C-9F6E-A4F47BDBA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71B3C5-CEC7-427F-931C-1318C421B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355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EB55F-536E-4547-A5D2-0483FC368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87425"/>
            <a:ext cx="3932237" cy="1894511"/>
          </a:xfrm>
        </p:spPr>
        <p:txBody>
          <a:bodyPr anchor="b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17D3C-533B-4EA9-886B-FAE59956C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0992" y="987425"/>
            <a:ext cx="5687568" cy="4873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19D2E1-4B17-4608-961E-2C4719855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1600" y="3058510"/>
            <a:ext cx="3932237" cy="28025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5A3535-184C-438C-AE91-9C42B7C5A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E0B7D-2260-4809-8F0A-9E5F3E24F169}" type="datetime2">
              <a:rPr lang="en-US" smtClean="0"/>
              <a:t>Monday, July 19, 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F6DBC3-4A58-42BA-9B55-A9A725103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4E6563-0AB6-4038-A12B-A259552DB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443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702C5-1E3B-4C62-A538-59BB57286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87552"/>
            <a:ext cx="3932237" cy="1892808"/>
          </a:xfrm>
        </p:spPr>
        <p:txBody>
          <a:bodyPr anchor="b"/>
          <a:lstStyle>
            <a:lvl1pPr>
              <a:defRPr sz="3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2CF574-95CE-4E60-B2CF-3B5B4F33A7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05319" y="987425"/>
            <a:ext cx="583324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039F7C-C735-4356-8B04-89E1904795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1600" y="3033286"/>
            <a:ext cx="3932237" cy="283570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E706DF-52A3-4F34-9BF5-E1ACD5D54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E4735-C637-46A3-94EB-AB3AC4188D2F}" type="datetime2">
              <a:rPr lang="en-US" smtClean="0"/>
              <a:t>Monday, July 19, 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B25E53-E72E-4110-BB6B-3477F56C3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686F8F-3D62-4CEC-AD9A-B70848E6A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110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CF2F3BB-127D-44BC-A8EF-A8BB5F5911CA}"/>
              </a:ext>
            </a:extLst>
          </p:cNvPr>
          <p:cNvSpPr/>
          <p:nvPr/>
        </p:nvSpPr>
        <p:spPr>
          <a:xfrm rot="10800000" flipH="1">
            <a:off x="0" y="6401226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0D1F30-F118-4A1F-A48F-7E5706959F64}"/>
              </a:ext>
            </a:extLst>
          </p:cNvPr>
          <p:cNvSpPr/>
          <p:nvPr/>
        </p:nvSpPr>
        <p:spPr>
          <a:xfrm flipH="1">
            <a:off x="4038602" y="6401228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AE890C-17CE-44C0-BDED-BA68F92A8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95528"/>
            <a:ext cx="10241280" cy="123444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910A6E-46D1-42CF-996C-2207737FB8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112264"/>
            <a:ext cx="10241280" cy="395935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5B5247-D236-462B-BCE0-2A24DF75B0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09560" y="6409944"/>
            <a:ext cx="3703320" cy="448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all" spc="300" baseline="0">
                <a:solidFill>
                  <a:srgbClr val="FFFFFF"/>
                </a:solidFill>
              </a:defRPr>
            </a:lvl1pPr>
          </a:lstStyle>
          <a:p>
            <a:fld id="{AE0C963C-C1DB-4AFD-9DDC-0691666BF49B}" type="datetime2">
              <a:rPr lang="en-US" smtClean="0"/>
              <a:pPr/>
              <a:t>Monday, July 19, 2021</a:t>
            </a:fld>
            <a:endParaRPr lang="en-US" cap="al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155C58-7DDF-4CD4-96AD-F9CC844D84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828800" y="1911096"/>
            <a:ext cx="4114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>
                <a:solidFill>
                  <a:schemeClr val="tx1"/>
                </a:solidFill>
                <a:latin typeface="+mj-lt"/>
              </a:defRPr>
            </a:lvl1pPr>
          </a:lstStyle>
          <a:p>
            <a:pPr algn="l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495647-A849-45D9-BC71-46A12E6DE4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7744" y="6409944"/>
            <a:ext cx="438912" cy="448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fld id="{C01389E6-C847-4AD0-B56D-D205B2EAB1EE}" type="slidenum">
              <a:rPr lang="en-US" smtClean="0"/>
              <a:pPr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290594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i="0" kern="1200" cap="all" spc="7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1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6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7" Type="http://schemas.openxmlformats.org/officeDocument/2006/relationships/image" Target="../media/image31.png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6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2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quisitive.com/class/92g/login" TargetMode="External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6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2.tif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gi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6.gi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7" Type="http://schemas.openxmlformats.org/officeDocument/2006/relationships/image" Target="../media/image58.png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2.tif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gif"/><Relationship Id="rId4" Type="http://schemas.openxmlformats.org/officeDocument/2006/relationships/image" Target="../media/image61.gif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D896123-1B32-4CB1-B2ED-E34BBC26B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1F8DC41A-627C-4FB5-B6B9-7FFA07D159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90" r="-1" b="-1"/>
          <a:stretch/>
        </p:blipFill>
        <p:spPr>
          <a:xfrm>
            <a:off x="-175381" y="-28577"/>
            <a:ext cx="12395957" cy="697230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19FDB4D-987D-4C87-A179-9D4616AB24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9931"/>
            <a:ext cx="12191999" cy="5058137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30000"/>
                </a:schemeClr>
              </a:gs>
              <a:gs pos="80000">
                <a:schemeClr val="tx1">
                  <a:alpha val="15000"/>
                </a:schemeClr>
              </a:gs>
              <a:gs pos="0">
                <a:schemeClr val="tx1">
                  <a:alpha val="0"/>
                </a:schemeClr>
              </a:gs>
              <a:gs pos="20000">
                <a:schemeClr val="tx1">
                  <a:alpha val="1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95A8A7-0B38-3640-BE6E-7BFC7AF6B5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9534" y="504966"/>
            <a:ext cx="8952932" cy="3043213"/>
          </a:xfrm>
        </p:spPr>
        <p:txBody>
          <a:bodyPr anchor="b">
            <a:normAutofit/>
          </a:bodyPr>
          <a:lstStyle/>
          <a:p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term 3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week 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E2E847-5709-844F-BFF8-B389E6C074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66369" y="3910457"/>
            <a:ext cx="5912455" cy="698364"/>
          </a:xfrm>
        </p:spPr>
        <p:txBody>
          <a:bodyPr anchor="t">
            <a:normAutofit/>
          </a:bodyPr>
          <a:lstStyle/>
          <a:p>
            <a:r>
              <a:rPr lang="en-US" sz="1800" dirty="0" err="1">
                <a:solidFill>
                  <a:schemeClr val="bg1"/>
                </a:solidFill>
              </a:rPr>
              <a:t>Mrs</a:t>
            </a:r>
            <a:r>
              <a:rPr lang="en-US" sz="1800" dirty="0">
                <a:solidFill>
                  <a:schemeClr val="bg1"/>
                </a:solidFill>
              </a:rPr>
              <a:t> Fleming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FE4C17-0153-934B-91F2-C6B890D6DBA7}"/>
              </a:ext>
            </a:extLst>
          </p:cNvPr>
          <p:cNvSpPr txBox="1"/>
          <p:nvPr/>
        </p:nvSpPr>
        <p:spPr>
          <a:xfrm>
            <a:off x="879230" y="4383791"/>
            <a:ext cx="2473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 I S S  M O R A T 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B92F26-21A7-5147-8697-E506574A6502}"/>
              </a:ext>
            </a:extLst>
          </p:cNvPr>
          <p:cNvSpPr txBox="1"/>
          <p:nvPr/>
        </p:nvSpPr>
        <p:spPr>
          <a:xfrm>
            <a:off x="8501063" y="4383791"/>
            <a:ext cx="3126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 I S S   H O L D S W O R T H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2EB198-BE0C-7044-BCED-7DD454F022C3}"/>
              </a:ext>
            </a:extLst>
          </p:cNvPr>
          <p:cNvSpPr txBox="1"/>
          <p:nvPr/>
        </p:nvSpPr>
        <p:spPr>
          <a:xfrm>
            <a:off x="4792725" y="5072733"/>
            <a:ext cx="2227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 S   R O B I N S O N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780C42-C477-CB49-B7F3-ECF2ED704593}"/>
              </a:ext>
            </a:extLst>
          </p:cNvPr>
          <p:cNvSpPr txBox="1"/>
          <p:nvPr/>
        </p:nvSpPr>
        <p:spPr>
          <a:xfrm>
            <a:off x="1036392" y="5914209"/>
            <a:ext cx="2473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 R S    M A Z L O U M</a:t>
            </a: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8C8980-C0BE-CF4B-8A0E-A0A7EABEDBAA}"/>
              </a:ext>
            </a:extLst>
          </p:cNvPr>
          <p:cNvSpPr txBox="1"/>
          <p:nvPr/>
        </p:nvSpPr>
        <p:spPr>
          <a:xfrm>
            <a:off x="9364900" y="5958068"/>
            <a:ext cx="2065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 I S S   U N A 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9FFD55-6992-F545-89F1-7E1F3222D432}"/>
              </a:ext>
            </a:extLst>
          </p:cNvPr>
          <p:cNvSpPr txBox="1"/>
          <p:nvPr/>
        </p:nvSpPr>
        <p:spPr>
          <a:xfrm>
            <a:off x="5064390" y="6320346"/>
            <a:ext cx="3436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 R S   E N R I G H T</a:t>
            </a:r>
          </a:p>
        </p:txBody>
      </p:sp>
    </p:spTree>
    <p:extLst>
      <p:ext uri="{BB962C8B-B14F-4D97-AF65-F5344CB8AC3E}">
        <p14:creationId xmlns:p14="http://schemas.microsoft.com/office/powerpoint/2010/main" val="829753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>
        <p15:prstTrans prst="curtains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15596D0-7A93-45AB-A289-2A2B141E0B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90F64BE-B6DF-4D20-9A3E-DAD003896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8890"/>
            <a:ext cx="4038601" cy="6866462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4">
                  <a:alpha val="55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299ACA5-1949-4821-8FA4-95A78A2097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5328" y="1633640"/>
            <a:ext cx="6866462" cy="3581401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5">
                  <a:alpha val="13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5559C2F-075A-49B7-8935-4591245136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32044"/>
            <a:ext cx="4038600" cy="4634418"/>
          </a:xfrm>
          <a:prstGeom prst="rect">
            <a:avLst/>
          </a:prstGeom>
          <a:gradFill>
            <a:gsLst>
              <a:gs pos="0">
                <a:schemeClr val="accent5">
                  <a:alpha val="36000"/>
                </a:schemeClr>
              </a:gs>
              <a:gs pos="67000">
                <a:schemeClr val="accent5">
                  <a:alpha val="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F29EBB-E060-6A43-AC5E-C5C7803F1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493" y="2463419"/>
            <a:ext cx="2929372" cy="3145812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US" sz="3200" spc="750" dirty="0">
                <a:solidFill>
                  <a:schemeClr val="bg1"/>
                </a:solidFill>
              </a:rPr>
              <a:t>Task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3E754D-ADD4-4A4E-AE09-F36BC195C4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275" y="457199"/>
            <a:ext cx="2838733" cy="1549021"/>
          </a:xfrm>
        </p:spPr>
        <p:txBody>
          <a:bodyPr vert="horz" lIns="0" tIns="0" rIns="0" bIns="0" rtlCol="0" anchor="b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1200" b="1" cap="all" spc="600" dirty="0">
                <a:solidFill>
                  <a:schemeClr val="bg1"/>
                </a:solidFill>
              </a:rPr>
              <a:t>M a s 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373E14-834E-4140-AD51-B84664671E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0891" y="1065425"/>
            <a:ext cx="3764266" cy="5326912"/>
          </a:xfrm>
          <a:prstGeom prst="rect">
            <a:avLst/>
          </a:prstGeom>
        </p:spPr>
      </p:pic>
      <p:pic>
        <p:nvPicPr>
          <p:cNvPr id="1028" name="Picture 4" descr="page14image48701152">
            <a:extLst>
              <a:ext uri="{FF2B5EF4-FFF2-40B4-BE49-F238E27FC236}">
                <a16:creationId xmlns:a16="http://schemas.microsoft.com/office/drawing/2014/main" id="{8EF79A55-D1F2-3B42-A0FD-1EBD06CBE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7444" y="1065425"/>
            <a:ext cx="3657480" cy="5175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21900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" name="Rectangle 81">
            <a:extLst>
              <a:ext uri="{FF2B5EF4-FFF2-40B4-BE49-F238E27FC236}">
                <a16:creationId xmlns:a16="http://schemas.microsoft.com/office/drawing/2014/main" id="{F10006E4-EE3F-4BA5-969B-9C1F4D2A51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2" name="Picture 4" descr="Packed Lunch Clipart - Png Download - Full Size Clipart (#5635198) -  PinClipart">
            <a:extLst>
              <a:ext uri="{FF2B5EF4-FFF2-40B4-BE49-F238E27FC236}">
                <a16:creationId xmlns:a16="http://schemas.microsoft.com/office/drawing/2014/main" id="{937ACCDF-7B01-B941-8EB5-452181591C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35" b="9963"/>
          <a:stretch/>
        </p:blipFill>
        <p:spPr bwMode="auto">
          <a:xfrm>
            <a:off x="203952" y="1031012"/>
            <a:ext cx="5892947" cy="371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Free Lunch Box Clipart, Download Free Lunch Box Clipart png images, Free  ClipArts on Clipart Library">
            <a:extLst>
              <a:ext uri="{FF2B5EF4-FFF2-40B4-BE49-F238E27FC236}">
                <a16:creationId xmlns:a16="http://schemas.microsoft.com/office/drawing/2014/main" id="{26B9728E-BA5F-5043-90BB-C98D1A3BAF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29" r="-1" b="12033"/>
          <a:stretch/>
        </p:blipFill>
        <p:spPr bwMode="auto">
          <a:xfrm>
            <a:off x="6095999" y="1022332"/>
            <a:ext cx="5892049" cy="371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Rectangle 83">
            <a:extLst>
              <a:ext uri="{FF2B5EF4-FFF2-40B4-BE49-F238E27FC236}">
                <a16:creationId xmlns:a16="http://schemas.microsoft.com/office/drawing/2014/main" id="{9A222C1E-3704-4832-9C78-831C204757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257798"/>
            <a:ext cx="12192000" cy="1600201"/>
          </a:xfrm>
          <a:prstGeom prst="rect">
            <a:avLst/>
          </a:prstGeom>
          <a:gradFill>
            <a:gsLst>
              <a:gs pos="0">
                <a:schemeClr val="accent5">
                  <a:alpha val="83000"/>
                </a:schemeClr>
              </a:gs>
              <a:gs pos="100000">
                <a:schemeClr val="accent6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B0048CD0-C1E3-408B-9997-95A7318C49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310073" y="-29845"/>
            <a:ext cx="1594272" cy="12192001"/>
          </a:xfrm>
          <a:prstGeom prst="rect">
            <a:avLst/>
          </a:prstGeom>
          <a:gradFill>
            <a:gsLst>
              <a:gs pos="16000">
                <a:schemeClr val="accent4">
                  <a:alpha val="0"/>
                </a:schemeClr>
              </a:gs>
              <a:gs pos="99000">
                <a:schemeClr val="accent4">
                  <a:alpha val="39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85716001-E153-41C3-B516-3B3DDE461C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99161" y="5266479"/>
            <a:ext cx="7792839" cy="1594270"/>
          </a:xfrm>
          <a:prstGeom prst="rect">
            <a:avLst/>
          </a:prstGeom>
          <a:gradFill>
            <a:gsLst>
              <a:gs pos="22000">
                <a:schemeClr val="accent2">
                  <a:alpha val="0"/>
                </a:schemeClr>
              </a:gs>
              <a:gs pos="99000">
                <a:schemeClr val="accent2">
                  <a:alpha val="50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393386AA-0F9F-47DB-B637-A39C50733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9021976" y="4351124"/>
            <a:ext cx="1602951" cy="3416298"/>
          </a:xfrm>
          <a:prstGeom prst="rect">
            <a:avLst/>
          </a:prstGeom>
          <a:gradFill>
            <a:gsLst>
              <a:gs pos="45000">
                <a:schemeClr val="accent4">
                  <a:alpha val="0"/>
                </a:schemeClr>
              </a:gs>
              <a:gs pos="99000">
                <a:schemeClr val="accent6">
                  <a:alpha val="33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B9F5A1D1-F0AC-4E22-8131-2832810304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451243" y="5267265"/>
            <a:ext cx="9729549" cy="1131072"/>
          </a:xfrm>
          <a:prstGeom prst="rect">
            <a:avLst/>
          </a:prstGeom>
          <a:gradFill>
            <a:gsLst>
              <a:gs pos="0">
                <a:schemeClr val="accent5">
                  <a:alpha val="30000"/>
                </a:schemeClr>
              </a:gs>
              <a:gs pos="99000">
                <a:schemeClr val="accent5">
                  <a:alpha val="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4927A198-E21B-4641-8111-C9A62EFFD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210" y="5257800"/>
            <a:ext cx="7921319" cy="1600198"/>
          </a:xfrm>
          <a:prstGeom prst="rect">
            <a:avLst/>
          </a:prstGeom>
          <a:gradFill>
            <a:gsLst>
              <a:gs pos="0">
                <a:schemeClr val="accent5">
                  <a:alpha val="21000"/>
                </a:schemeClr>
              </a:gs>
              <a:gs pos="99000">
                <a:schemeClr val="accent5">
                  <a:alpha val="0"/>
                </a:scheme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06D30F-37F2-A843-982D-1269C850A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941" y="5688106"/>
            <a:ext cx="9929017" cy="724654"/>
          </a:xfrm>
        </p:spPr>
        <p:txBody>
          <a:bodyPr vert="horz" lIns="0" tIns="0" rIns="0" bIns="0" rtlCol="0" anchor="ctr">
            <a:normAutofit/>
          </a:bodyPr>
          <a:lstStyle/>
          <a:p>
            <a:r>
              <a:rPr lang="en-US" sz="3200" spc="750">
                <a:solidFill>
                  <a:schemeClr val="bg1"/>
                </a:solidFill>
              </a:rPr>
              <a:t>Lunch break (40 minutes)</a:t>
            </a:r>
          </a:p>
        </p:txBody>
      </p:sp>
    </p:spTree>
    <p:extLst>
      <p:ext uri="{BB962C8B-B14F-4D97-AF65-F5344CB8AC3E}">
        <p14:creationId xmlns:p14="http://schemas.microsoft.com/office/powerpoint/2010/main" val="21559398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E3CBB9B1-7B7D-4BA1-A1AF-572168B395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F2FF54-5777-9F49-A897-C7CFF7B5E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286" y="601469"/>
            <a:ext cx="10501423" cy="666940"/>
          </a:xfrm>
        </p:spPr>
        <p:txBody>
          <a:bodyPr anchor="b">
            <a:normAutofit/>
          </a:bodyPr>
          <a:lstStyle/>
          <a:p>
            <a:r>
              <a:rPr lang="en-US" sz="4000" dirty="0"/>
              <a:t>KLA</a:t>
            </a:r>
            <a:r>
              <a:rPr lang="en-US" sz="2800" dirty="0"/>
              <a:t> </a:t>
            </a:r>
            <a:r>
              <a:rPr lang="en-US" sz="4000" dirty="0"/>
              <a:t>- geography</a:t>
            </a:r>
            <a:endParaRPr lang="en-US" sz="2800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49257"/>
          </a:xfrm>
          <a:prstGeom prst="rect">
            <a:avLst/>
          </a:prstGeom>
          <a:gradFill>
            <a:gsLst>
              <a:gs pos="34000">
                <a:schemeClr val="accent4">
                  <a:alpha val="73000"/>
                </a:schemeClr>
              </a:gs>
              <a:gs pos="100000">
                <a:schemeClr val="accent5">
                  <a:alpha val="89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8314"/>
            <a:ext cx="8115300" cy="449258"/>
          </a:xfrm>
          <a:prstGeom prst="rect">
            <a:avLst/>
          </a:prstGeom>
          <a:gradFill>
            <a:gsLst>
              <a:gs pos="22000">
                <a:schemeClr val="accent5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733017B-5486-48BB-A6B9-89AFF520667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85550153"/>
              </p:ext>
            </p:extLst>
          </p:nvPr>
        </p:nvGraphicFramePr>
        <p:xfrm>
          <a:off x="845286" y="1463216"/>
          <a:ext cx="4518068" cy="4944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169" name="Picture 1" descr="page15image48714000">
            <a:extLst>
              <a:ext uri="{FF2B5EF4-FFF2-40B4-BE49-F238E27FC236}">
                <a16:creationId xmlns:a16="http://schemas.microsoft.com/office/drawing/2014/main" id="{1458D903-CBF4-1A4F-BE6D-5C488CAFE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387240" y="652648"/>
            <a:ext cx="4390319" cy="6212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5630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and holding a glittering sparkler at night">
            <a:extLst>
              <a:ext uri="{FF2B5EF4-FFF2-40B4-BE49-F238E27FC236}">
                <a16:creationId xmlns:a16="http://schemas.microsoft.com/office/drawing/2014/main" id="{8A95C491-B5A9-4B75-9132-2B0C77C6B9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246" b="167"/>
          <a:stretch/>
        </p:blipFill>
        <p:spPr>
          <a:xfrm>
            <a:off x="-2" y="10"/>
            <a:ext cx="12192002" cy="68579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529839-E526-F546-BB9B-719472E21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256797" y="-108669"/>
            <a:ext cx="1678408" cy="121920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88988C-1D6A-454F-85EA-D9EB316F5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157" y="5271715"/>
            <a:ext cx="10145864" cy="715617"/>
          </a:xfrm>
        </p:spPr>
        <p:txBody>
          <a:bodyPr vert="horz" lIns="0" tIns="0" rIns="0" bIns="0" rtlCol="0" anchor="b">
            <a:normAutofit/>
          </a:bodyPr>
          <a:lstStyle/>
          <a:p>
            <a:r>
              <a:rPr lang="en-US" spc="750" dirty="0">
                <a:solidFill>
                  <a:schemeClr val="bg1"/>
                </a:solidFill>
              </a:rPr>
              <a:t>END OF DAY!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DAEE79-2C04-D749-BF4D-C499225DEC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4157" y="6098649"/>
            <a:ext cx="9866244" cy="302151"/>
          </a:xfrm>
        </p:spPr>
        <p:txBody>
          <a:bodyPr vert="horz" lIns="0" tIns="0" rIns="0" bIns="0" rtlCol="0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1200" b="1" cap="all" spc="600" dirty="0">
                <a:solidFill>
                  <a:schemeClr val="bg1"/>
                </a:solidFill>
              </a:rPr>
              <a:t>ENJOY your well-deserved break everyone! </a:t>
            </a:r>
          </a:p>
        </p:txBody>
      </p:sp>
    </p:spTree>
    <p:extLst>
      <p:ext uri="{BB962C8B-B14F-4D97-AF65-F5344CB8AC3E}">
        <p14:creationId xmlns:p14="http://schemas.microsoft.com/office/powerpoint/2010/main" val="43639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086BF-E428-3E4E-B0A9-FDB8645E4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636" y="639223"/>
            <a:ext cx="11530013" cy="1700212"/>
          </a:xfrm>
        </p:spPr>
        <p:txBody>
          <a:bodyPr>
            <a:normAutofit/>
          </a:bodyPr>
          <a:lstStyle/>
          <a:p>
            <a:pPr algn="ctr"/>
            <a:r>
              <a:rPr lang="en-US" sz="8000" dirty="0">
                <a:solidFill>
                  <a:srgbClr val="DB9E00"/>
                </a:solidFill>
                <a:latin typeface="Gill Sans Ultra Bold" panose="020B0A02020104020203" pitchFamily="34" charset="77"/>
                <a:cs typeface="Vladimir Script" panose="020F0502020204030204" pitchFamily="34" charset="0"/>
              </a:rPr>
              <a:t>Good morning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9B3907-F313-F84B-8D52-72F711F8F3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1785" y="4328827"/>
            <a:ext cx="6843713" cy="123444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Marker Felt Thin" panose="02000400000000000000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TUESDAY 20</a:t>
            </a:r>
            <a:r>
              <a:rPr lang="en-US" baseline="30000" dirty="0">
                <a:solidFill>
                  <a:schemeClr val="accent2">
                    <a:lumMod val="75000"/>
                  </a:schemeClr>
                </a:solidFill>
                <a:latin typeface="Marker Felt Thin" panose="02000400000000000000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TH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Marker Felt Thin" panose="02000400000000000000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 JULY 2021 – WEEK 2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3C69734-4C96-7F42-8F59-BEDE66333C33}"/>
              </a:ext>
            </a:extLst>
          </p:cNvPr>
          <p:cNvSpPr txBox="1">
            <a:spLocks/>
          </p:cNvSpPr>
          <p:nvPr/>
        </p:nvSpPr>
        <p:spPr>
          <a:xfrm>
            <a:off x="2674143" y="2695194"/>
            <a:ext cx="6843713" cy="12344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6000" b="1" dirty="0">
                <a:solidFill>
                  <a:schemeClr val="accent1">
                    <a:lumMod val="50000"/>
                  </a:schemeClr>
                </a:solidFill>
                <a:latin typeface="MARKER FELT THIN" panose="02000400000000000000" pitchFamily="2" charset="77"/>
                <a:ea typeface="LINGWAI SC MEDIUM" panose="03050602040302020204" pitchFamily="66" charset="-122"/>
                <a:cs typeface="LINGWAI SC MEDIUM" panose="03050602040302020204" pitchFamily="66" charset="-122"/>
              </a:rPr>
              <a:t>STAGE 1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6E1FECD-D0C3-C242-98FF-E81094902C5E}"/>
              </a:ext>
            </a:extLst>
          </p:cNvPr>
          <p:cNvSpPr txBox="1">
            <a:spLocks/>
          </p:cNvSpPr>
          <p:nvPr/>
        </p:nvSpPr>
        <p:spPr>
          <a:xfrm>
            <a:off x="1510664" y="5239226"/>
            <a:ext cx="9963150" cy="11229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Please make sure you are sending </a:t>
            </a:r>
            <a:r>
              <a:rPr lang="en-US" u="sng" dirty="0"/>
              <a:t>one</a:t>
            </a:r>
            <a:r>
              <a:rPr lang="en-US" dirty="0"/>
              <a:t> </a:t>
            </a:r>
            <a:r>
              <a:rPr lang="en-US" u="sng" dirty="0"/>
              <a:t>or</a:t>
            </a:r>
            <a:r>
              <a:rPr lang="en-US" dirty="0"/>
              <a:t> </a:t>
            </a:r>
            <a:r>
              <a:rPr lang="en-US" u="sng" dirty="0"/>
              <a:t>two</a:t>
            </a:r>
            <a:r>
              <a:rPr lang="en-US" dirty="0"/>
              <a:t> work samples to your classroom teacher via </a:t>
            </a:r>
            <a:r>
              <a:rPr lang="en-US" b="1" dirty="0"/>
              <a:t>dojo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59950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D14CCAD-9358-2145-AFA7-696B869013D8}"/>
              </a:ext>
            </a:extLst>
          </p:cNvPr>
          <p:cNvSpPr/>
          <p:nvPr/>
        </p:nvSpPr>
        <p:spPr>
          <a:xfrm rot="16200000" flipV="1">
            <a:off x="-2036222" y="3140283"/>
            <a:ext cx="5800280" cy="719613"/>
          </a:xfrm>
          <a:prstGeom prst="rect">
            <a:avLst/>
          </a:prstGeom>
          <a:solidFill>
            <a:srgbClr val="185047"/>
          </a:solidFill>
          <a:ln>
            <a:solidFill>
              <a:srgbClr val="185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F364437-21AB-584D-ABB2-08874DA52F79}"/>
              </a:ext>
            </a:extLst>
          </p:cNvPr>
          <p:cNvSpPr/>
          <p:nvPr/>
        </p:nvSpPr>
        <p:spPr>
          <a:xfrm>
            <a:off x="1371600" y="457771"/>
            <a:ext cx="10820400" cy="657226"/>
          </a:xfrm>
          <a:prstGeom prst="rect">
            <a:avLst/>
          </a:prstGeom>
          <a:solidFill>
            <a:srgbClr val="185047"/>
          </a:solidFill>
          <a:ln>
            <a:solidFill>
              <a:srgbClr val="185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458FDC-4D7F-5E4F-A48B-25FE10DCB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514923"/>
            <a:ext cx="10241280" cy="558355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WHATS ON TODAY?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CBD451-7FA8-CC43-9A33-15A553D988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700" y="1114997"/>
            <a:ext cx="10584180" cy="528523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/>
              <a:t>Morning</a:t>
            </a:r>
            <a:br>
              <a:rPr lang="en-US" b="1" dirty="0"/>
            </a:br>
            <a:r>
              <a:rPr lang="en-US" dirty="0"/>
              <a:t>Task 1 – Spelling</a:t>
            </a:r>
            <a:br>
              <a:rPr lang="en-US" b="1" dirty="0"/>
            </a:br>
            <a:r>
              <a:rPr lang="en-US" dirty="0"/>
              <a:t>Task 2 – Reading</a:t>
            </a:r>
            <a:br>
              <a:rPr lang="en-US" b="1" dirty="0"/>
            </a:b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Crunch n’ sip</a:t>
            </a:r>
            <a:br>
              <a:rPr lang="en-US" dirty="0"/>
            </a:br>
            <a:r>
              <a:rPr lang="en-US" dirty="0"/>
              <a:t>Writing </a:t>
            </a:r>
            <a:br>
              <a:rPr lang="en-US" dirty="0"/>
            </a:br>
            <a:r>
              <a:rPr lang="en-US" b="1" dirty="0"/>
              <a:t>Middle </a:t>
            </a:r>
            <a:br>
              <a:rPr lang="en-US" b="1" dirty="0"/>
            </a:br>
            <a:r>
              <a:rPr lang="en-US" dirty="0" err="1"/>
              <a:t>Maths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Activity</a:t>
            </a:r>
            <a:br>
              <a:rPr lang="en-US" dirty="0"/>
            </a:br>
            <a:r>
              <a:rPr lang="en-US" dirty="0"/>
              <a:t>Worksheet</a:t>
            </a:r>
          </a:p>
          <a:p>
            <a:pPr marL="0" indent="0" algn="ctr">
              <a:buNone/>
            </a:pPr>
            <a:r>
              <a:rPr lang="en-US" b="1" dirty="0"/>
              <a:t>Final</a:t>
            </a:r>
            <a:br>
              <a:rPr lang="en-US" b="1" dirty="0"/>
            </a:br>
            <a:r>
              <a:rPr lang="en-US" dirty="0"/>
              <a:t>Library</a:t>
            </a:r>
            <a:endParaRPr lang="en-US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DA40FC-E2DD-7F48-AE78-AB64D17B77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38" y="114300"/>
            <a:ext cx="1485900" cy="157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760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7B529-7C2E-2B48-BA8C-3622F2C11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523" y="960947"/>
            <a:ext cx="10241280" cy="1234440"/>
          </a:xfrm>
        </p:spPr>
        <p:txBody>
          <a:bodyPr/>
          <a:lstStyle/>
          <a:p>
            <a:r>
              <a:rPr lang="en-US" dirty="0"/>
              <a:t>Task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45A72E-A7CE-464B-BEE9-5F6B0EDDE2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523" y="2557926"/>
            <a:ext cx="5007788" cy="3339128"/>
          </a:xfrm>
        </p:spPr>
        <p:txBody>
          <a:bodyPr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en-US" dirty="0"/>
              <a:t>Complete the Look, Cover, Write, Check worksheet (in your booklet). 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dirty="0"/>
              <a:t>Then complete your tricky word!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0048DF-3E93-BA4C-98DE-22929CCE6CE8}"/>
              </a:ext>
            </a:extLst>
          </p:cNvPr>
          <p:cNvSpPr/>
          <p:nvPr/>
        </p:nvSpPr>
        <p:spPr>
          <a:xfrm>
            <a:off x="1371600" y="457771"/>
            <a:ext cx="10820400" cy="657226"/>
          </a:xfrm>
          <a:prstGeom prst="rect">
            <a:avLst/>
          </a:prstGeom>
          <a:solidFill>
            <a:srgbClr val="185047"/>
          </a:solidFill>
          <a:ln>
            <a:solidFill>
              <a:srgbClr val="185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E5FD61-506D-AF46-B020-AA5B6B90FBE8}"/>
              </a:ext>
            </a:extLst>
          </p:cNvPr>
          <p:cNvSpPr/>
          <p:nvPr/>
        </p:nvSpPr>
        <p:spPr>
          <a:xfrm rot="16200000" flipV="1">
            <a:off x="-2036222" y="3140283"/>
            <a:ext cx="5800280" cy="719613"/>
          </a:xfrm>
          <a:prstGeom prst="rect">
            <a:avLst/>
          </a:prstGeom>
          <a:solidFill>
            <a:srgbClr val="185047"/>
          </a:solidFill>
          <a:ln>
            <a:solidFill>
              <a:srgbClr val="185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928643-15A6-9E41-9E37-BE12E0B2A7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38" y="114300"/>
            <a:ext cx="1485900" cy="1574800"/>
          </a:xfrm>
          <a:prstGeom prst="rect">
            <a:avLst/>
          </a:prstGeom>
        </p:spPr>
      </p:pic>
      <p:pic>
        <p:nvPicPr>
          <p:cNvPr id="3073" name="Picture 1" descr="page16image48664224">
            <a:extLst>
              <a:ext uri="{FF2B5EF4-FFF2-40B4-BE49-F238E27FC236}">
                <a16:creationId xmlns:a16="http://schemas.microsoft.com/office/drawing/2014/main" id="{B2E768BC-4E4A-FB45-98DC-0C69D93FB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302" y="1333520"/>
            <a:ext cx="3580394" cy="5066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62850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9953A-15F7-934B-9474-D2B398574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891222-D629-5640-929A-DFABE05756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page18image48677280">
            <a:extLst>
              <a:ext uri="{FF2B5EF4-FFF2-40B4-BE49-F238E27FC236}">
                <a16:creationId xmlns:a16="http://schemas.microsoft.com/office/drawing/2014/main" id="{C748A2CD-47C3-4A4F-9DD2-4111F4795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543" y="786384"/>
            <a:ext cx="3478706" cy="4922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page17image48755504">
            <a:extLst>
              <a:ext uri="{FF2B5EF4-FFF2-40B4-BE49-F238E27FC236}">
                <a16:creationId xmlns:a16="http://schemas.microsoft.com/office/drawing/2014/main" id="{5A03554C-A502-D646-A37D-97FDC8A35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" y="786383"/>
            <a:ext cx="3478706" cy="492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page19image48631040">
            <a:extLst>
              <a:ext uri="{FF2B5EF4-FFF2-40B4-BE49-F238E27FC236}">
                <a16:creationId xmlns:a16="http://schemas.microsoft.com/office/drawing/2014/main" id="{13CC14AB-843E-594B-A6AA-8B45D1A11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3003" y="795528"/>
            <a:ext cx="3478706" cy="4922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54564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46EF8-29DF-7745-957C-E25A72B3E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5438" y="1256728"/>
            <a:ext cx="10241280" cy="744093"/>
          </a:xfrm>
        </p:spPr>
        <p:txBody>
          <a:bodyPr/>
          <a:lstStyle/>
          <a:p>
            <a:r>
              <a:rPr lang="en-US" dirty="0"/>
              <a:t>Task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125307-9EB6-8F4B-929D-E92A61264B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2282" y="2143802"/>
            <a:ext cx="5480454" cy="3987119"/>
          </a:xfrm>
        </p:spPr>
        <p:txBody>
          <a:bodyPr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en-US" dirty="0"/>
              <a:t>Read or get an adult to read ”The Holiday” and answer the questions.</a:t>
            </a:r>
            <a:br>
              <a:rPr lang="en-US" dirty="0"/>
            </a:b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31F779-8C76-2142-8552-D1090DCE35A5}"/>
              </a:ext>
            </a:extLst>
          </p:cNvPr>
          <p:cNvSpPr/>
          <p:nvPr/>
        </p:nvSpPr>
        <p:spPr>
          <a:xfrm>
            <a:off x="1371600" y="457771"/>
            <a:ext cx="10820400" cy="657226"/>
          </a:xfrm>
          <a:prstGeom prst="rect">
            <a:avLst/>
          </a:prstGeom>
          <a:solidFill>
            <a:srgbClr val="185047"/>
          </a:solidFill>
          <a:ln>
            <a:solidFill>
              <a:srgbClr val="185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58332A7-1514-E340-93AE-81B3B35AF967}"/>
              </a:ext>
            </a:extLst>
          </p:cNvPr>
          <p:cNvSpPr/>
          <p:nvPr/>
        </p:nvSpPr>
        <p:spPr>
          <a:xfrm rot="16200000" flipV="1">
            <a:off x="-2036222" y="3140283"/>
            <a:ext cx="5800280" cy="719613"/>
          </a:xfrm>
          <a:prstGeom prst="rect">
            <a:avLst/>
          </a:prstGeom>
          <a:solidFill>
            <a:srgbClr val="185047"/>
          </a:solidFill>
          <a:ln>
            <a:solidFill>
              <a:srgbClr val="185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6122CF-D35C-974E-8D4D-E672A8B64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38" y="114300"/>
            <a:ext cx="1485900" cy="1574800"/>
          </a:xfrm>
          <a:prstGeom prst="rect">
            <a:avLst/>
          </a:prstGeom>
        </p:spPr>
      </p:pic>
      <p:pic>
        <p:nvPicPr>
          <p:cNvPr id="2050" name="Picture 2" descr="Stay Home And Read A Book GIFs - Get the best GIF on GIPHY">
            <a:extLst>
              <a:ext uri="{FF2B5EF4-FFF2-40B4-BE49-F238E27FC236}">
                <a16:creationId xmlns:a16="http://schemas.microsoft.com/office/drawing/2014/main" id="{5D0290B4-39DC-1448-AB26-BDC8744B1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9442" y="461741"/>
            <a:ext cx="681133" cy="681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Writing Pencil Animated Gif - Novocom.top">
            <a:extLst>
              <a:ext uri="{FF2B5EF4-FFF2-40B4-BE49-F238E27FC236}">
                <a16:creationId xmlns:a16="http://schemas.microsoft.com/office/drawing/2014/main" id="{B291FC52-0A5B-F344-A956-2B71CC7C5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8603" y="5019118"/>
            <a:ext cx="1485441" cy="1253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page20image48663184">
            <a:extLst>
              <a:ext uri="{FF2B5EF4-FFF2-40B4-BE49-F238E27FC236}">
                <a16:creationId xmlns:a16="http://schemas.microsoft.com/office/drawing/2014/main" id="{7C2744CF-926A-CD4E-8682-543F9D5DC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736" y="1320612"/>
            <a:ext cx="2613553" cy="3698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page20image48663184">
            <a:extLst>
              <a:ext uri="{FF2B5EF4-FFF2-40B4-BE49-F238E27FC236}">
                <a16:creationId xmlns:a16="http://schemas.microsoft.com/office/drawing/2014/main" id="{534F481D-D7E5-8E4F-8D69-0A28DEBE7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2512" y="1695529"/>
            <a:ext cx="2667184" cy="377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45236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08D09-C4FC-534E-87E5-EC662BAA6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6609" y="2238946"/>
            <a:ext cx="4039790" cy="1987105"/>
          </a:xfrm>
        </p:spPr>
        <p:txBody>
          <a:bodyPr/>
          <a:lstStyle/>
          <a:p>
            <a:pPr algn="ctr"/>
            <a:r>
              <a:rPr lang="en-US" dirty="0"/>
              <a:t>Crunch n’ sip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9DE309C-9CDA-BA43-98EF-0245EAA58FCF}"/>
              </a:ext>
            </a:extLst>
          </p:cNvPr>
          <p:cNvSpPr/>
          <p:nvPr/>
        </p:nvSpPr>
        <p:spPr>
          <a:xfrm>
            <a:off x="1371600" y="457771"/>
            <a:ext cx="10820400" cy="657226"/>
          </a:xfrm>
          <a:prstGeom prst="rect">
            <a:avLst/>
          </a:prstGeom>
          <a:solidFill>
            <a:srgbClr val="185047"/>
          </a:solidFill>
          <a:ln>
            <a:solidFill>
              <a:srgbClr val="185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60AFC5-43D5-D548-B9C3-B391D0E51486}"/>
              </a:ext>
            </a:extLst>
          </p:cNvPr>
          <p:cNvSpPr/>
          <p:nvPr/>
        </p:nvSpPr>
        <p:spPr>
          <a:xfrm rot="16200000" flipV="1">
            <a:off x="-2036222" y="3140283"/>
            <a:ext cx="5800280" cy="719613"/>
          </a:xfrm>
          <a:prstGeom prst="rect">
            <a:avLst/>
          </a:prstGeom>
          <a:solidFill>
            <a:srgbClr val="185047"/>
          </a:solidFill>
          <a:ln>
            <a:solidFill>
              <a:srgbClr val="185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39B57D-C0BC-8E44-8A45-9EA2A157D9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38" y="114300"/>
            <a:ext cx="1485900" cy="1574800"/>
          </a:xfrm>
          <a:prstGeom prst="rect">
            <a:avLst/>
          </a:prstGeom>
        </p:spPr>
      </p:pic>
      <p:pic>
        <p:nvPicPr>
          <p:cNvPr id="3074" name="Picture 2" descr="Home | Crunch&amp;amp;SipÂ®">
            <a:extLst>
              <a:ext uri="{FF2B5EF4-FFF2-40B4-BE49-F238E27FC236}">
                <a16:creationId xmlns:a16="http://schemas.microsoft.com/office/drawing/2014/main" id="{E5419CA5-7AAA-914B-A598-51E9EDF18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399" y="1664843"/>
            <a:ext cx="6410325" cy="427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950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086BF-E428-3E4E-B0A9-FDB8645E4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636" y="639223"/>
            <a:ext cx="11530013" cy="1700212"/>
          </a:xfrm>
        </p:spPr>
        <p:txBody>
          <a:bodyPr>
            <a:normAutofit/>
          </a:bodyPr>
          <a:lstStyle/>
          <a:p>
            <a:pPr algn="ctr"/>
            <a:r>
              <a:rPr lang="en-US" sz="8000" dirty="0">
                <a:solidFill>
                  <a:srgbClr val="DB9E00"/>
                </a:solidFill>
                <a:latin typeface="Gill Sans Ultra Bold" panose="020B0A02020104020203" pitchFamily="34" charset="77"/>
                <a:cs typeface="Vladimir Script" panose="020F0502020204030204" pitchFamily="34" charset="0"/>
              </a:rPr>
              <a:t>Good morning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9B3907-F313-F84B-8D52-72F711F8F3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1785" y="4328827"/>
            <a:ext cx="6843713" cy="123444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Marker Felt Thin" panose="02000400000000000000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MONDAY 19TH JULY 2021 – WEEK 2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3C69734-4C96-7F42-8F59-BEDE66333C33}"/>
              </a:ext>
            </a:extLst>
          </p:cNvPr>
          <p:cNvSpPr txBox="1">
            <a:spLocks/>
          </p:cNvSpPr>
          <p:nvPr/>
        </p:nvSpPr>
        <p:spPr>
          <a:xfrm>
            <a:off x="2674143" y="2695194"/>
            <a:ext cx="6843713" cy="12344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6000" b="1" dirty="0">
                <a:solidFill>
                  <a:schemeClr val="accent1">
                    <a:lumMod val="50000"/>
                  </a:schemeClr>
                </a:solidFill>
                <a:latin typeface="MARKER FELT THIN" panose="02000400000000000000" pitchFamily="2" charset="77"/>
                <a:ea typeface="LINGWAI SC MEDIUM" panose="03050602040302020204" pitchFamily="66" charset="-122"/>
                <a:cs typeface="LINGWAI SC MEDIUM" panose="03050602040302020204" pitchFamily="66" charset="-122"/>
              </a:rPr>
              <a:t>STAGE 1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6E1FECD-D0C3-C242-98FF-E81094902C5E}"/>
              </a:ext>
            </a:extLst>
          </p:cNvPr>
          <p:cNvSpPr txBox="1">
            <a:spLocks/>
          </p:cNvSpPr>
          <p:nvPr/>
        </p:nvSpPr>
        <p:spPr>
          <a:xfrm>
            <a:off x="1510664" y="5239226"/>
            <a:ext cx="9963150" cy="11229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Please make sure you are sending </a:t>
            </a:r>
            <a:r>
              <a:rPr lang="en-US" u="sng" dirty="0"/>
              <a:t>one</a:t>
            </a:r>
            <a:r>
              <a:rPr lang="en-US" dirty="0"/>
              <a:t> </a:t>
            </a:r>
            <a:r>
              <a:rPr lang="en-US" u="sng" dirty="0"/>
              <a:t>or</a:t>
            </a:r>
            <a:r>
              <a:rPr lang="en-US" dirty="0"/>
              <a:t> </a:t>
            </a:r>
            <a:r>
              <a:rPr lang="en-US" u="sng" dirty="0"/>
              <a:t>two</a:t>
            </a:r>
            <a:r>
              <a:rPr lang="en-US" dirty="0"/>
              <a:t> work samples to your classroom teacher via </a:t>
            </a:r>
            <a:r>
              <a:rPr lang="en-US" b="1" dirty="0"/>
              <a:t>dojo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265024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03DC1B-B8A4-CA4E-A90C-273080BA34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484" y="-29988"/>
            <a:ext cx="6210669" cy="69286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32A447-8056-2D4E-ACAA-6F4E4C0BE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6206" y="1397598"/>
            <a:ext cx="3319895" cy="1694972"/>
          </a:xfrm>
        </p:spPr>
        <p:txBody>
          <a:bodyPr anchor="ctr"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Task 4</a:t>
            </a:r>
          </a:p>
        </p:txBody>
      </p:sp>
      <p:pic>
        <p:nvPicPr>
          <p:cNvPr id="4100" name="Picture 4" descr="Writing Gif - GIFcen">
            <a:extLst>
              <a:ext uri="{FF2B5EF4-FFF2-40B4-BE49-F238E27FC236}">
                <a16:creationId xmlns:a16="http://schemas.microsoft.com/office/drawing/2014/main" id="{8D934DF3-AFCC-7642-B62D-5D7701BA7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59000" y="5684908"/>
            <a:ext cx="1125141" cy="1032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BDF913-7620-6045-886C-89FC24CEE4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788" y="1813177"/>
            <a:ext cx="4669348" cy="4741390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en-US" sz="2000" dirty="0"/>
              <a:t>Writing a procedural text. Look at and read ‘exploring procedural texts’.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sz="2000" dirty="0"/>
              <a:t>Pay attention to ‘How to brush your teeth examples’.</a:t>
            </a:r>
          </a:p>
          <a:p>
            <a:endParaRPr lang="en-US" sz="16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BBCA4B7-6F98-BA4D-B42F-4E9F9E95CD6A}"/>
              </a:ext>
            </a:extLst>
          </p:cNvPr>
          <p:cNvSpPr/>
          <p:nvPr/>
        </p:nvSpPr>
        <p:spPr>
          <a:xfrm>
            <a:off x="1371600" y="457771"/>
            <a:ext cx="10820400" cy="657226"/>
          </a:xfrm>
          <a:prstGeom prst="rect">
            <a:avLst/>
          </a:prstGeom>
          <a:solidFill>
            <a:srgbClr val="185047"/>
          </a:solidFill>
          <a:ln>
            <a:solidFill>
              <a:srgbClr val="185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CE2FE0A-DB92-804E-AC88-EC571183B248}"/>
              </a:ext>
            </a:extLst>
          </p:cNvPr>
          <p:cNvSpPr/>
          <p:nvPr/>
        </p:nvSpPr>
        <p:spPr>
          <a:xfrm rot="16200000" flipV="1">
            <a:off x="-2293686" y="3369169"/>
            <a:ext cx="6258052" cy="719613"/>
          </a:xfrm>
          <a:prstGeom prst="rect">
            <a:avLst/>
          </a:prstGeom>
          <a:solidFill>
            <a:srgbClr val="185047"/>
          </a:solidFill>
          <a:ln>
            <a:solidFill>
              <a:srgbClr val="185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7D7998F-6750-DE42-BF03-60737E3A2F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38" y="114300"/>
            <a:ext cx="1485900" cy="1574800"/>
          </a:xfrm>
          <a:prstGeom prst="rect">
            <a:avLst/>
          </a:prstGeom>
        </p:spPr>
      </p:pic>
      <p:pic>
        <p:nvPicPr>
          <p:cNvPr id="6149" name="Picture 5" descr="page23image48670464">
            <a:extLst>
              <a:ext uri="{FF2B5EF4-FFF2-40B4-BE49-F238E27FC236}">
                <a16:creationId xmlns:a16="http://schemas.microsoft.com/office/drawing/2014/main" id="{1FD68041-904D-DB4B-AF6C-FB2AB8228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3449" y="1327492"/>
            <a:ext cx="2719935" cy="384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page24image48664432">
            <a:extLst>
              <a:ext uri="{FF2B5EF4-FFF2-40B4-BE49-F238E27FC236}">
                <a16:creationId xmlns:a16="http://schemas.microsoft.com/office/drawing/2014/main" id="{F5F8B837-0D9A-E44A-A5C3-2BB4CFF60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008" y="3429000"/>
            <a:ext cx="2323627" cy="328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page22image48671296">
            <a:extLst>
              <a:ext uri="{FF2B5EF4-FFF2-40B4-BE49-F238E27FC236}">
                <a16:creationId xmlns:a16="http://schemas.microsoft.com/office/drawing/2014/main" id="{0D3B6402-8A47-374F-A85B-E78001D2F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506" y="1149792"/>
            <a:ext cx="2719935" cy="384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1269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ACDB6D-3DDB-5F49-ADAD-4C35511E50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66928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D93E2F-0D22-4F4A-99B4-9900D7865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569" y="5553718"/>
            <a:ext cx="7203004" cy="1054645"/>
          </a:xfrm>
        </p:spPr>
        <p:txBody>
          <a:bodyPr vert="horz" lIns="0" tIns="0" rIns="0" bIns="0" rtlCol="0" anchor="ctr">
            <a:normAutofit/>
          </a:bodyPr>
          <a:lstStyle/>
          <a:p>
            <a:r>
              <a:rPr lang="en-US" sz="3200" spc="750" dirty="0">
                <a:solidFill>
                  <a:schemeClr val="bg1"/>
                </a:solidFill>
              </a:rPr>
              <a:t>Recess break (30 minutes)</a:t>
            </a:r>
          </a:p>
        </p:txBody>
      </p:sp>
      <p:pic>
        <p:nvPicPr>
          <p:cNvPr id="5122" name="Picture 2" descr="McAndrews-Grogan, Mrs. / Brain Break Indoor Recess Bag">
            <a:extLst>
              <a:ext uri="{FF2B5EF4-FFF2-40B4-BE49-F238E27FC236}">
                <a16:creationId xmlns:a16="http://schemas.microsoft.com/office/drawing/2014/main" id="{58B025FC-32A1-7049-9C2C-EB830FA8FF5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4525" y="457200"/>
            <a:ext cx="11229675" cy="440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18989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F81B49-1449-C746-8C9B-CE93BB912F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088280" cy="69521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38FF2E-FDE5-B742-8BB1-21FED27A1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68280"/>
            <a:ext cx="3390645" cy="3363597"/>
          </a:xfrm>
        </p:spPr>
        <p:txBody>
          <a:bodyPr>
            <a:normAutofit/>
          </a:bodyPr>
          <a:lstStyle/>
          <a:p>
            <a:pPr algn="r"/>
            <a:r>
              <a:rPr lang="en-US" sz="3000" dirty="0">
                <a:solidFill>
                  <a:schemeClr val="bg1"/>
                </a:solidFill>
              </a:rPr>
              <a:t>Mathematics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A96A193-34B8-4551-82CB-22578FC3F95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494654" y="457200"/>
          <a:ext cx="7240146" cy="594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0687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85E9D82-9138-8B4D-810A-D37C1C9C5F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4185624" cy="71176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F29EBB-E060-6A43-AC5E-C5C7803F1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493" y="2463419"/>
            <a:ext cx="2929372" cy="3145812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US" sz="3200" spc="750">
                <a:solidFill>
                  <a:schemeClr val="bg1"/>
                </a:solidFill>
              </a:rPr>
              <a:t>Task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3E754D-ADD4-4A4E-AE09-F36BC195C4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275" y="457199"/>
            <a:ext cx="2838733" cy="1549021"/>
          </a:xfrm>
        </p:spPr>
        <p:txBody>
          <a:bodyPr vert="horz" lIns="0" tIns="0" rIns="0" bIns="0" rtlCol="0" anchor="b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1200" b="1" cap="all" spc="600" dirty="0">
                <a:solidFill>
                  <a:schemeClr val="bg1"/>
                </a:solidFill>
              </a:rPr>
              <a:t>M o n e y</a:t>
            </a:r>
          </a:p>
        </p:txBody>
      </p:sp>
      <p:pic>
        <p:nvPicPr>
          <p:cNvPr id="1029" name="Picture 5" descr="page25image48670880">
            <a:extLst>
              <a:ext uri="{FF2B5EF4-FFF2-40B4-BE49-F238E27FC236}">
                <a16:creationId xmlns:a16="http://schemas.microsoft.com/office/drawing/2014/main" id="{C74D10B1-7A73-474E-8B02-F81E6BFE7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567" y="798957"/>
            <a:ext cx="3678865" cy="520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age26image48711504">
            <a:extLst>
              <a:ext uri="{FF2B5EF4-FFF2-40B4-BE49-F238E27FC236}">
                <a16:creationId xmlns:a16="http://schemas.microsoft.com/office/drawing/2014/main" id="{F722E46C-EE82-F042-B88D-834E0E1F4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6375" y="595701"/>
            <a:ext cx="3997719" cy="5657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58857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Packed Lunch Clipart - Png Download - Full Size Clipart (#5635198) -  PinClipart">
            <a:extLst>
              <a:ext uri="{FF2B5EF4-FFF2-40B4-BE49-F238E27FC236}">
                <a16:creationId xmlns:a16="http://schemas.microsoft.com/office/drawing/2014/main" id="{937ACCDF-7B01-B941-8EB5-452181591C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35" b="9963"/>
          <a:stretch/>
        </p:blipFill>
        <p:spPr bwMode="auto">
          <a:xfrm>
            <a:off x="203952" y="1031012"/>
            <a:ext cx="5892947" cy="371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Free Lunch Box Clipart, Download Free Lunch Box Clipart png images, Free  ClipArts on Clipart Library">
            <a:extLst>
              <a:ext uri="{FF2B5EF4-FFF2-40B4-BE49-F238E27FC236}">
                <a16:creationId xmlns:a16="http://schemas.microsoft.com/office/drawing/2014/main" id="{26B9728E-BA5F-5043-90BB-C98D1A3BAF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29" r="-1" b="12033"/>
          <a:stretch/>
        </p:blipFill>
        <p:spPr bwMode="auto">
          <a:xfrm>
            <a:off x="6095999" y="1022332"/>
            <a:ext cx="5892049" cy="371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06D30F-37F2-A843-982D-1269C850A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941" y="5688106"/>
            <a:ext cx="9929017" cy="724654"/>
          </a:xfrm>
        </p:spPr>
        <p:txBody>
          <a:bodyPr vert="horz" lIns="0" tIns="0" rIns="0" bIns="0" rtlCol="0" anchor="ctr">
            <a:normAutofit/>
          </a:bodyPr>
          <a:lstStyle/>
          <a:p>
            <a:r>
              <a:rPr lang="en-US" sz="3200" spc="750">
                <a:solidFill>
                  <a:schemeClr val="bg1"/>
                </a:solidFill>
              </a:rPr>
              <a:t>Lunch break (40 minutes)</a:t>
            </a:r>
          </a:p>
        </p:txBody>
      </p:sp>
    </p:spTree>
    <p:extLst>
      <p:ext uri="{BB962C8B-B14F-4D97-AF65-F5344CB8AC3E}">
        <p14:creationId xmlns:p14="http://schemas.microsoft.com/office/powerpoint/2010/main" val="39333615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2FF54-5777-9F49-A897-C7CFF7B5E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286" y="601469"/>
            <a:ext cx="10501423" cy="666940"/>
          </a:xfrm>
        </p:spPr>
        <p:txBody>
          <a:bodyPr anchor="b">
            <a:normAutofit/>
          </a:bodyPr>
          <a:lstStyle/>
          <a:p>
            <a:r>
              <a:rPr lang="en-US" sz="4000" dirty="0"/>
              <a:t>library</a:t>
            </a:r>
            <a:endParaRPr lang="en-US" sz="2800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733017B-5486-48BB-A6B9-89AFF520667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45285" y="1463216"/>
          <a:ext cx="9468296" cy="45973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76820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and holding a glittering sparkler at night">
            <a:extLst>
              <a:ext uri="{FF2B5EF4-FFF2-40B4-BE49-F238E27FC236}">
                <a16:creationId xmlns:a16="http://schemas.microsoft.com/office/drawing/2014/main" id="{8A95C491-B5A9-4B75-9132-2B0C77C6B9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246" b="167"/>
          <a:stretch/>
        </p:blipFill>
        <p:spPr>
          <a:xfrm>
            <a:off x="-2" y="10"/>
            <a:ext cx="12192002" cy="68579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CA46F8-9B3C-D745-8857-982F0490D5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298627" y="-26913"/>
            <a:ext cx="1594747" cy="12192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88988C-1D6A-454F-85EA-D9EB316F5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157" y="5271715"/>
            <a:ext cx="10145864" cy="715617"/>
          </a:xfrm>
        </p:spPr>
        <p:txBody>
          <a:bodyPr vert="horz" lIns="0" tIns="0" rIns="0" bIns="0" rtlCol="0" anchor="b">
            <a:normAutofit/>
          </a:bodyPr>
          <a:lstStyle/>
          <a:p>
            <a:r>
              <a:rPr lang="en-US" spc="750" dirty="0">
                <a:solidFill>
                  <a:schemeClr val="bg1"/>
                </a:solidFill>
              </a:rPr>
              <a:t>END OF DAY!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DAEE79-2C04-D749-BF4D-C499225DEC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4157" y="6098649"/>
            <a:ext cx="9866244" cy="302151"/>
          </a:xfrm>
        </p:spPr>
        <p:txBody>
          <a:bodyPr vert="horz" lIns="0" tIns="0" rIns="0" bIns="0" rtlCol="0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1200" b="1" cap="all" spc="600" dirty="0">
                <a:solidFill>
                  <a:schemeClr val="bg1"/>
                </a:solidFill>
              </a:rPr>
              <a:t>ENJOY your well-deserved break everyone!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EB7199-3D58-4A45-9FC1-E150D05911A2}"/>
              </a:ext>
            </a:extLst>
          </p:cNvPr>
          <p:cNvSpPr txBox="1"/>
          <p:nvPr/>
        </p:nvSpPr>
        <p:spPr>
          <a:xfrm>
            <a:off x="-1" y="-17780"/>
            <a:ext cx="4068661" cy="6884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763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086BF-E428-3E4E-B0A9-FDB8645E4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636" y="639223"/>
            <a:ext cx="11530013" cy="1700212"/>
          </a:xfrm>
        </p:spPr>
        <p:txBody>
          <a:bodyPr>
            <a:normAutofit/>
          </a:bodyPr>
          <a:lstStyle/>
          <a:p>
            <a:pPr algn="ctr"/>
            <a:r>
              <a:rPr lang="en-US" sz="8000" dirty="0">
                <a:solidFill>
                  <a:srgbClr val="DB9E00"/>
                </a:solidFill>
                <a:latin typeface="Gill Sans Ultra Bold" panose="020B0A02020104020203" pitchFamily="34" charset="77"/>
                <a:cs typeface="Vladimir Script" panose="020F0502020204030204" pitchFamily="34" charset="0"/>
              </a:rPr>
              <a:t>Good morning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9B3907-F313-F84B-8D52-72F711F8F3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1785" y="4328827"/>
            <a:ext cx="6843713" cy="123444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Marker Felt Thin" panose="02000400000000000000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WEDNESDAY 21</a:t>
            </a:r>
            <a:r>
              <a:rPr lang="en-US" baseline="30000" dirty="0">
                <a:solidFill>
                  <a:schemeClr val="accent2">
                    <a:lumMod val="75000"/>
                  </a:schemeClr>
                </a:solidFill>
                <a:latin typeface="Marker Felt Thin" panose="02000400000000000000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st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Marker Felt Thin" panose="02000400000000000000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 JULY 2021 – WEEK 2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3C69734-4C96-7F42-8F59-BEDE66333C33}"/>
              </a:ext>
            </a:extLst>
          </p:cNvPr>
          <p:cNvSpPr txBox="1">
            <a:spLocks/>
          </p:cNvSpPr>
          <p:nvPr/>
        </p:nvSpPr>
        <p:spPr>
          <a:xfrm>
            <a:off x="2674143" y="2695194"/>
            <a:ext cx="6843713" cy="12344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6000" b="1" dirty="0">
                <a:solidFill>
                  <a:schemeClr val="accent1">
                    <a:lumMod val="50000"/>
                  </a:schemeClr>
                </a:solidFill>
                <a:latin typeface="MARKER FELT THIN" panose="02000400000000000000" pitchFamily="2" charset="77"/>
                <a:ea typeface="LINGWAI SC MEDIUM" panose="03050602040302020204" pitchFamily="66" charset="-122"/>
                <a:cs typeface="LINGWAI SC MEDIUM" panose="03050602040302020204" pitchFamily="66" charset="-122"/>
              </a:rPr>
              <a:t>STAGE 1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6E1FECD-D0C3-C242-98FF-E81094902C5E}"/>
              </a:ext>
            </a:extLst>
          </p:cNvPr>
          <p:cNvSpPr txBox="1">
            <a:spLocks/>
          </p:cNvSpPr>
          <p:nvPr/>
        </p:nvSpPr>
        <p:spPr>
          <a:xfrm>
            <a:off x="1510664" y="5239226"/>
            <a:ext cx="9963150" cy="11229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Please make sure you are sending </a:t>
            </a:r>
            <a:r>
              <a:rPr lang="en-US" u="sng" dirty="0"/>
              <a:t>one</a:t>
            </a:r>
            <a:r>
              <a:rPr lang="en-US" dirty="0"/>
              <a:t> </a:t>
            </a:r>
            <a:r>
              <a:rPr lang="en-US" u="sng" dirty="0"/>
              <a:t>or</a:t>
            </a:r>
            <a:r>
              <a:rPr lang="en-US" dirty="0"/>
              <a:t> </a:t>
            </a:r>
            <a:r>
              <a:rPr lang="en-US" u="sng" dirty="0"/>
              <a:t>two</a:t>
            </a:r>
            <a:r>
              <a:rPr lang="en-US" dirty="0"/>
              <a:t> work samples to your classroom teacher via </a:t>
            </a:r>
            <a:r>
              <a:rPr lang="en-US" b="1" dirty="0"/>
              <a:t>dojo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210488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D14CCAD-9358-2145-AFA7-696B869013D8}"/>
              </a:ext>
            </a:extLst>
          </p:cNvPr>
          <p:cNvSpPr/>
          <p:nvPr/>
        </p:nvSpPr>
        <p:spPr>
          <a:xfrm rot="16200000" flipV="1">
            <a:off x="-2036222" y="3140283"/>
            <a:ext cx="5800280" cy="719613"/>
          </a:xfrm>
          <a:prstGeom prst="rect">
            <a:avLst/>
          </a:prstGeom>
          <a:solidFill>
            <a:srgbClr val="185047"/>
          </a:solidFill>
          <a:ln>
            <a:solidFill>
              <a:srgbClr val="185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F364437-21AB-584D-ABB2-08874DA52F79}"/>
              </a:ext>
            </a:extLst>
          </p:cNvPr>
          <p:cNvSpPr/>
          <p:nvPr/>
        </p:nvSpPr>
        <p:spPr>
          <a:xfrm>
            <a:off x="1371600" y="457771"/>
            <a:ext cx="10820400" cy="657226"/>
          </a:xfrm>
          <a:prstGeom prst="rect">
            <a:avLst/>
          </a:prstGeom>
          <a:solidFill>
            <a:srgbClr val="185047"/>
          </a:solidFill>
          <a:ln>
            <a:solidFill>
              <a:srgbClr val="185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458FDC-4D7F-5E4F-A48B-25FE10DCB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514923"/>
            <a:ext cx="10241280" cy="558355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WHATS ON TODAY?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CBD451-7FA8-CC43-9A33-15A553D988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700" y="1114997"/>
            <a:ext cx="10584180" cy="528523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/>
              <a:t>Morning</a:t>
            </a:r>
            <a:br>
              <a:rPr lang="en-US" b="1" dirty="0"/>
            </a:br>
            <a:r>
              <a:rPr lang="en-US" dirty="0"/>
              <a:t>Task 1 – Spelling</a:t>
            </a:r>
            <a:br>
              <a:rPr lang="en-US" b="1" dirty="0"/>
            </a:br>
            <a:r>
              <a:rPr lang="en-US" dirty="0"/>
              <a:t>Task 2 – Reading</a:t>
            </a:r>
            <a:br>
              <a:rPr lang="en-US" b="1" dirty="0"/>
            </a:b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Crunch n’ sip</a:t>
            </a:r>
            <a:br>
              <a:rPr lang="en-US" dirty="0"/>
            </a:br>
            <a:r>
              <a:rPr lang="en-US" dirty="0"/>
              <a:t>Writing </a:t>
            </a:r>
            <a:br>
              <a:rPr lang="en-US" dirty="0"/>
            </a:br>
            <a:r>
              <a:rPr lang="en-US" b="1" dirty="0"/>
              <a:t>Middle </a:t>
            </a:r>
            <a:br>
              <a:rPr lang="en-US" b="1" dirty="0"/>
            </a:br>
            <a:r>
              <a:rPr lang="en-US" dirty="0" err="1"/>
              <a:t>Maths</a:t>
            </a:r>
            <a:br>
              <a:rPr lang="en-US" dirty="0"/>
            </a:br>
            <a:r>
              <a:rPr lang="en-US" dirty="0"/>
              <a:t>Fitness</a:t>
            </a:r>
          </a:p>
          <a:p>
            <a:pPr marL="0" indent="0" algn="ctr">
              <a:buNone/>
            </a:pPr>
            <a:r>
              <a:rPr lang="en-US" b="1" dirty="0"/>
              <a:t>Final</a:t>
            </a:r>
            <a:br>
              <a:rPr lang="en-US" b="1" dirty="0"/>
            </a:br>
            <a:r>
              <a:rPr lang="en-US" dirty="0"/>
              <a:t>Science</a:t>
            </a:r>
            <a:endParaRPr lang="en-US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DA40FC-E2DD-7F48-AE78-AB64D17B77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38" y="114300"/>
            <a:ext cx="1485900" cy="157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734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7B529-7C2E-2B48-BA8C-3622F2C11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523" y="960947"/>
            <a:ext cx="10241280" cy="1234440"/>
          </a:xfrm>
        </p:spPr>
        <p:txBody>
          <a:bodyPr/>
          <a:lstStyle/>
          <a:p>
            <a:r>
              <a:rPr lang="en-US" dirty="0"/>
              <a:t>Task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45A72E-A7CE-464B-BEE9-5F6B0EDDE2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523" y="2557926"/>
            <a:ext cx="5007788" cy="3339128"/>
          </a:xfrm>
        </p:spPr>
        <p:txBody>
          <a:bodyPr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en-US" dirty="0"/>
              <a:t>Complete dot, dash, dive worksheets.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dirty="0"/>
              <a:t>Video links available in pack.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0048DF-3E93-BA4C-98DE-22929CCE6CE8}"/>
              </a:ext>
            </a:extLst>
          </p:cNvPr>
          <p:cNvSpPr/>
          <p:nvPr/>
        </p:nvSpPr>
        <p:spPr>
          <a:xfrm>
            <a:off x="1371600" y="457771"/>
            <a:ext cx="10820400" cy="657226"/>
          </a:xfrm>
          <a:prstGeom prst="rect">
            <a:avLst/>
          </a:prstGeom>
          <a:solidFill>
            <a:srgbClr val="185047"/>
          </a:solidFill>
          <a:ln>
            <a:solidFill>
              <a:srgbClr val="185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E5FD61-506D-AF46-B020-AA5B6B90FBE8}"/>
              </a:ext>
            </a:extLst>
          </p:cNvPr>
          <p:cNvSpPr/>
          <p:nvPr/>
        </p:nvSpPr>
        <p:spPr>
          <a:xfrm rot="16200000" flipV="1">
            <a:off x="-2036222" y="3140283"/>
            <a:ext cx="5800280" cy="719613"/>
          </a:xfrm>
          <a:prstGeom prst="rect">
            <a:avLst/>
          </a:prstGeom>
          <a:solidFill>
            <a:srgbClr val="185047"/>
          </a:solidFill>
          <a:ln>
            <a:solidFill>
              <a:srgbClr val="185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928643-15A6-9E41-9E37-BE12E0B2A7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38" y="114300"/>
            <a:ext cx="1485900" cy="1574800"/>
          </a:xfrm>
          <a:prstGeom prst="rect">
            <a:avLst/>
          </a:prstGeom>
        </p:spPr>
      </p:pic>
      <p:pic>
        <p:nvPicPr>
          <p:cNvPr id="3077" name="Picture 5" descr="page27image48678944">
            <a:extLst>
              <a:ext uri="{FF2B5EF4-FFF2-40B4-BE49-F238E27FC236}">
                <a16:creationId xmlns:a16="http://schemas.microsoft.com/office/drawing/2014/main" id="{6E034641-C956-BE49-95C5-73E8DFC7D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226639"/>
            <a:ext cx="3483627" cy="4929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age28image48727264">
            <a:extLst>
              <a:ext uri="{FF2B5EF4-FFF2-40B4-BE49-F238E27FC236}">
                <a16:creationId xmlns:a16="http://schemas.microsoft.com/office/drawing/2014/main" id="{2AAE117E-1773-B54C-87C7-55FEAAC95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4211" y="1668899"/>
            <a:ext cx="2957789" cy="4185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82669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D14CCAD-9358-2145-AFA7-696B869013D8}"/>
              </a:ext>
            </a:extLst>
          </p:cNvPr>
          <p:cNvSpPr/>
          <p:nvPr/>
        </p:nvSpPr>
        <p:spPr>
          <a:xfrm rot="16200000" flipV="1">
            <a:off x="-2036222" y="3140283"/>
            <a:ext cx="5800280" cy="719613"/>
          </a:xfrm>
          <a:prstGeom prst="rect">
            <a:avLst/>
          </a:prstGeom>
          <a:solidFill>
            <a:srgbClr val="185047"/>
          </a:solidFill>
          <a:ln>
            <a:solidFill>
              <a:srgbClr val="185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F364437-21AB-584D-ABB2-08874DA52F79}"/>
              </a:ext>
            </a:extLst>
          </p:cNvPr>
          <p:cNvSpPr/>
          <p:nvPr/>
        </p:nvSpPr>
        <p:spPr>
          <a:xfrm>
            <a:off x="1371600" y="457771"/>
            <a:ext cx="10820400" cy="657226"/>
          </a:xfrm>
          <a:prstGeom prst="rect">
            <a:avLst/>
          </a:prstGeom>
          <a:solidFill>
            <a:srgbClr val="185047"/>
          </a:solidFill>
          <a:ln>
            <a:solidFill>
              <a:srgbClr val="185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458FDC-4D7F-5E4F-A48B-25FE10DCB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514923"/>
            <a:ext cx="10241280" cy="558355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WHATS ON TODAY?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CBD451-7FA8-CC43-9A33-15A553D988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700" y="1114997"/>
            <a:ext cx="10584180" cy="528523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b="1" dirty="0"/>
              <a:t>Morning</a:t>
            </a:r>
            <a:br>
              <a:rPr lang="en-US" b="1" dirty="0"/>
            </a:br>
            <a:r>
              <a:rPr lang="en-US" dirty="0"/>
              <a:t>Task 1 – Spelling</a:t>
            </a:r>
            <a:br>
              <a:rPr lang="en-US" b="1" dirty="0"/>
            </a:br>
            <a:r>
              <a:rPr lang="en-US" dirty="0"/>
              <a:t>Task 2 – Handwriting</a:t>
            </a:r>
            <a:br>
              <a:rPr lang="en-US" b="1" dirty="0"/>
            </a:b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Crunch n’ sip</a:t>
            </a:r>
            <a:br>
              <a:rPr lang="en-US" dirty="0"/>
            </a:br>
            <a:r>
              <a:rPr lang="en-US" dirty="0"/>
              <a:t>Writing </a:t>
            </a:r>
            <a:br>
              <a:rPr lang="en-US" dirty="0"/>
            </a:br>
            <a:r>
              <a:rPr lang="en-US" dirty="0"/>
              <a:t>NAIDOC 2021 writing</a:t>
            </a:r>
          </a:p>
          <a:p>
            <a:pPr marL="0" indent="0" algn="ctr">
              <a:buNone/>
            </a:pPr>
            <a:r>
              <a:rPr lang="en-US" b="1" dirty="0"/>
              <a:t>Middle </a:t>
            </a:r>
            <a:br>
              <a:rPr lang="en-US" b="1" dirty="0"/>
            </a:br>
            <a:r>
              <a:rPr lang="en-US" dirty="0" err="1"/>
              <a:t>Maths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Activity</a:t>
            </a:r>
            <a:br>
              <a:rPr lang="en-US" dirty="0"/>
            </a:br>
            <a:r>
              <a:rPr lang="en-US" dirty="0"/>
              <a:t>Worksheet</a:t>
            </a:r>
          </a:p>
          <a:p>
            <a:pPr marL="0" indent="0" algn="ctr">
              <a:buNone/>
            </a:pPr>
            <a:r>
              <a:rPr lang="en-US" b="1" dirty="0"/>
              <a:t>Final</a:t>
            </a:r>
            <a:br>
              <a:rPr lang="en-US" b="1" dirty="0"/>
            </a:br>
            <a:r>
              <a:rPr lang="en-US" dirty="0"/>
              <a:t>Geography</a:t>
            </a:r>
            <a:endParaRPr lang="en-US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DA40FC-E2DD-7F48-AE78-AB64D17B77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38" y="114300"/>
            <a:ext cx="1485900" cy="157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932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46EF8-29DF-7745-957C-E25A72B3E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5438" y="1256728"/>
            <a:ext cx="10241280" cy="744093"/>
          </a:xfrm>
        </p:spPr>
        <p:txBody>
          <a:bodyPr/>
          <a:lstStyle/>
          <a:p>
            <a:r>
              <a:rPr lang="en-US" dirty="0"/>
              <a:t>Task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125307-9EB6-8F4B-929D-E92A61264B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2282" y="2143802"/>
            <a:ext cx="5480454" cy="3987119"/>
          </a:xfrm>
        </p:spPr>
        <p:txBody>
          <a:bodyPr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en-US" dirty="0"/>
              <a:t>Read or get an adult to read ”Honey Bees” and answer the questions.</a:t>
            </a:r>
            <a:br>
              <a:rPr lang="en-US" dirty="0"/>
            </a:b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31F779-8C76-2142-8552-D1090DCE35A5}"/>
              </a:ext>
            </a:extLst>
          </p:cNvPr>
          <p:cNvSpPr/>
          <p:nvPr/>
        </p:nvSpPr>
        <p:spPr>
          <a:xfrm>
            <a:off x="1371600" y="457771"/>
            <a:ext cx="10820400" cy="657226"/>
          </a:xfrm>
          <a:prstGeom prst="rect">
            <a:avLst/>
          </a:prstGeom>
          <a:solidFill>
            <a:srgbClr val="185047"/>
          </a:solidFill>
          <a:ln>
            <a:solidFill>
              <a:srgbClr val="185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58332A7-1514-E340-93AE-81B3B35AF967}"/>
              </a:ext>
            </a:extLst>
          </p:cNvPr>
          <p:cNvSpPr/>
          <p:nvPr/>
        </p:nvSpPr>
        <p:spPr>
          <a:xfrm rot="16200000" flipV="1">
            <a:off x="-2036222" y="3140283"/>
            <a:ext cx="5800280" cy="719613"/>
          </a:xfrm>
          <a:prstGeom prst="rect">
            <a:avLst/>
          </a:prstGeom>
          <a:solidFill>
            <a:srgbClr val="185047"/>
          </a:solidFill>
          <a:ln>
            <a:solidFill>
              <a:srgbClr val="185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6122CF-D35C-974E-8D4D-E672A8B64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38" y="114300"/>
            <a:ext cx="1485900" cy="1574800"/>
          </a:xfrm>
          <a:prstGeom prst="rect">
            <a:avLst/>
          </a:prstGeom>
        </p:spPr>
      </p:pic>
      <p:pic>
        <p:nvPicPr>
          <p:cNvPr id="2050" name="Picture 2" descr="Stay Home And Read A Book GIFs - Get the best GIF on GIPHY">
            <a:extLst>
              <a:ext uri="{FF2B5EF4-FFF2-40B4-BE49-F238E27FC236}">
                <a16:creationId xmlns:a16="http://schemas.microsoft.com/office/drawing/2014/main" id="{5D0290B4-39DC-1448-AB26-BDC8744B1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9442" y="461741"/>
            <a:ext cx="681133" cy="681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Writing Pencil Animated Gif - Novocom.top">
            <a:extLst>
              <a:ext uri="{FF2B5EF4-FFF2-40B4-BE49-F238E27FC236}">
                <a16:creationId xmlns:a16="http://schemas.microsoft.com/office/drawing/2014/main" id="{B291FC52-0A5B-F344-A956-2B71CC7C5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4220" y="5497930"/>
            <a:ext cx="967338" cy="816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page29image48757584">
            <a:extLst>
              <a:ext uri="{FF2B5EF4-FFF2-40B4-BE49-F238E27FC236}">
                <a16:creationId xmlns:a16="http://schemas.microsoft.com/office/drawing/2014/main" id="{0F525030-58BA-1E40-B461-A3AD54C04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023" y="1898748"/>
            <a:ext cx="2557966" cy="3619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page30image48681024">
            <a:extLst>
              <a:ext uri="{FF2B5EF4-FFF2-40B4-BE49-F238E27FC236}">
                <a16:creationId xmlns:a16="http://schemas.microsoft.com/office/drawing/2014/main" id="{C1B282B8-0483-AB44-A065-2CD05E0EB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1132" y="1796675"/>
            <a:ext cx="2557966" cy="3619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68920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08D09-C4FC-534E-87E5-EC662BAA6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6609" y="2238946"/>
            <a:ext cx="4039790" cy="1987105"/>
          </a:xfrm>
        </p:spPr>
        <p:txBody>
          <a:bodyPr/>
          <a:lstStyle/>
          <a:p>
            <a:pPr algn="ctr"/>
            <a:r>
              <a:rPr lang="en-US" dirty="0"/>
              <a:t>Crunch n’ sip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9DE309C-9CDA-BA43-98EF-0245EAA58FCF}"/>
              </a:ext>
            </a:extLst>
          </p:cNvPr>
          <p:cNvSpPr/>
          <p:nvPr/>
        </p:nvSpPr>
        <p:spPr>
          <a:xfrm>
            <a:off x="1371600" y="457771"/>
            <a:ext cx="10820400" cy="657226"/>
          </a:xfrm>
          <a:prstGeom prst="rect">
            <a:avLst/>
          </a:prstGeom>
          <a:solidFill>
            <a:srgbClr val="185047"/>
          </a:solidFill>
          <a:ln>
            <a:solidFill>
              <a:srgbClr val="185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60AFC5-43D5-D548-B9C3-B391D0E51486}"/>
              </a:ext>
            </a:extLst>
          </p:cNvPr>
          <p:cNvSpPr/>
          <p:nvPr/>
        </p:nvSpPr>
        <p:spPr>
          <a:xfrm rot="16200000" flipV="1">
            <a:off x="-2036222" y="3140283"/>
            <a:ext cx="5800280" cy="719613"/>
          </a:xfrm>
          <a:prstGeom prst="rect">
            <a:avLst/>
          </a:prstGeom>
          <a:solidFill>
            <a:srgbClr val="185047"/>
          </a:solidFill>
          <a:ln>
            <a:solidFill>
              <a:srgbClr val="185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39B57D-C0BC-8E44-8A45-9EA2A157D9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38" y="114300"/>
            <a:ext cx="1485900" cy="1574800"/>
          </a:xfrm>
          <a:prstGeom prst="rect">
            <a:avLst/>
          </a:prstGeom>
        </p:spPr>
      </p:pic>
      <p:pic>
        <p:nvPicPr>
          <p:cNvPr id="3074" name="Picture 2" descr="Home | Crunch&amp;amp;SipÂ®">
            <a:extLst>
              <a:ext uri="{FF2B5EF4-FFF2-40B4-BE49-F238E27FC236}">
                <a16:creationId xmlns:a16="http://schemas.microsoft.com/office/drawing/2014/main" id="{E5419CA5-7AAA-914B-A598-51E9EDF18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399" y="1664843"/>
            <a:ext cx="6410325" cy="427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172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D1E65B-F8E3-AB4E-91E7-3E5306ECE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037" y="0"/>
            <a:ext cx="6295517" cy="70055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32A447-8056-2D4E-ACAA-6F4E4C0BE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6206" y="1397598"/>
            <a:ext cx="3319895" cy="1694972"/>
          </a:xfrm>
        </p:spPr>
        <p:txBody>
          <a:bodyPr anchor="ctr"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Task 4</a:t>
            </a:r>
          </a:p>
        </p:txBody>
      </p:sp>
      <p:pic>
        <p:nvPicPr>
          <p:cNvPr id="4100" name="Picture 4" descr="Writing Gif - GIFcen">
            <a:extLst>
              <a:ext uri="{FF2B5EF4-FFF2-40B4-BE49-F238E27FC236}">
                <a16:creationId xmlns:a16="http://schemas.microsoft.com/office/drawing/2014/main" id="{8D934DF3-AFCC-7642-B62D-5D7701BA7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91327" y="5115948"/>
            <a:ext cx="1125141" cy="1032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BDF913-7620-6045-886C-89FC24CEE4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787" y="1813177"/>
            <a:ext cx="4710607" cy="4741390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en-US" sz="2000" dirty="0"/>
              <a:t>Writing – who does this bag belong to?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sz="2000" dirty="0"/>
              <a:t>Look at the questions in your learning pack guide.</a:t>
            </a:r>
            <a:endParaRPr lang="en-US" sz="16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BBCA4B7-6F98-BA4D-B42F-4E9F9E95CD6A}"/>
              </a:ext>
            </a:extLst>
          </p:cNvPr>
          <p:cNvSpPr/>
          <p:nvPr/>
        </p:nvSpPr>
        <p:spPr>
          <a:xfrm>
            <a:off x="1371600" y="457771"/>
            <a:ext cx="10820400" cy="657226"/>
          </a:xfrm>
          <a:prstGeom prst="rect">
            <a:avLst/>
          </a:prstGeom>
          <a:solidFill>
            <a:srgbClr val="185047"/>
          </a:solidFill>
          <a:ln>
            <a:solidFill>
              <a:srgbClr val="185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CE2FE0A-DB92-804E-AC88-EC571183B248}"/>
              </a:ext>
            </a:extLst>
          </p:cNvPr>
          <p:cNvSpPr/>
          <p:nvPr/>
        </p:nvSpPr>
        <p:spPr>
          <a:xfrm rot="16200000" flipV="1">
            <a:off x="-2367457" y="3442939"/>
            <a:ext cx="6405592" cy="719613"/>
          </a:xfrm>
          <a:prstGeom prst="rect">
            <a:avLst/>
          </a:prstGeom>
          <a:solidFill>
            <a:srgbClr val="185047"/>
          </a:solidFill>
          <a:ln>
            <a:solidFill>
              <a:srgbClr val="185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7D7998F-6750-DE42-BF03-60737E3A2F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38" y="114300"/>
            <a:ext cx="1485900" cy="1574800"/>
          </a:xfrm>
          <a:prstGeom prst="rect">
            <a:avLst/>
          </a:prstGeom>
        </p:spPr>
      </p:pic>
      <p:pic>
        <p:nvPicPr>
          <p:cNvPr id="6151" name="Picture 7" descr="page31image48683936">
            <a:extLst>
              <a:ext uri="{FF2B5EF4-FFF2-40B4-BE49-F238E27FC236}">
                <a16:creationId xmlns:a16="http://schemas.microsoft.com/office/drawing/2014/main" id="{242CC213-728A-9747-99AA-2776C7DB1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454" y="1304577"/>
            <a:ext cx="3848986" cy="4996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5717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4409B1-7B69-2B4A-9C0A-CD8EC31FA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335905" y="-14960"/>
            <a:ext cx="1520190" cy="1219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D93E2F-0D22-4F4A-99B4-9900D7865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569" y="5553718"/>
            <a:ext cx="7203004" cy="1054645"/>
          </a:xfrm>
        </p:spPr>
        <p:txBody>
          <a:bodyPr vert="horz" lIns="0" tIns="0" rIns="0" bIns="0" rtlCol="0" anchor="ctr">
            <a:normAutofit/>
          </a:bodyPr>
          <a:lstStyle/>
          <a:p>
            <a:r>
              <a:rPr lang="en-US" sz="3200" spc="750" dirty="0">
                <a:solidFill>
                  <a:schemeClr val="bg1"/>
                </a:solidFill>
              </a:rPr>
              <a:t>Recess break (30 minutes)</a:t>
            </a:r>
          </a:p>
        </p:txBody>
      </p:sp>
      <p:pic>
        <p:nvPicPr>
          <p:cNvPr id="5122" name="Picture 2" descr="McAndrews-Grogan, Mrs. / Brain Break Indoor Recess Bag">
            <a:extLst>
              <a:ext uri="{FF2B5EF4-FFF2-40B4-BE49-F238E27FC236}">
                <a16:creationId xmlns:a16="http://schemas.microsoft.com/office/drawing/2014/main" id="{58B025FC-32A1-7049-9C2C-EB830FA8FF5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4525" y="457200"/>
            <a:ext cx="11229675" cy="440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42998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4EF14F-9893-C447-A1F9-3BC7EA6B8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4494654" cy="76431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38FF2E-FDE5-B742-8BB1-21FED27A1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68280"/>
            <a:ext cx="3390645" cy="3363597"/>
          </a:xfrm>
        </p:spPr>
        <p:txBody>
          <a:bodyPr>
            <a:normAutofit/>
          </a:bodyPr>
          <a:lstStyle/>
          <a:p>
            <a:pPr algn="r"/>
            <a:r>
              <a:rPr lang="en-US" sz="3000">
                <a:solidFill>
                  <a:schemeClr val="bg1"/>
                </a:solidFill>
              </a:rPr>
              <a:t>Mathematics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A96A193-34B8-4551-82CB-22578FC3F95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494654" y="457200"/>
          <a:ext cx="7240146" cy="594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160733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B2DCD07-2EFB-C94D-8EB2-17B8BDA245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174" y="-1"/>
            <a:ext cx="4080775" cy="69393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F29EBB-E060-6A43-AC5E-C5C7803F1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493" y="2463419"/>
            <a:ext cx="2929372" cy="3145812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US" sz="3200" spc="750">
                <a:solidFill>
                  <a:schemeClr val="bg1"/>
                </a:solidFill>
              </a:rPr>
              <a:t>Task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3E754D-ADD4-4A4E-AE09-F36BC195C4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275" y="457199"/>
            <a:ext cx="2838733" cy="1549021"/>
          </a:xfrm>
        </p:spPr>
        <p:txBody>
          <a:bodyPr vert="horz" lIns="0" tIns="0" rIns="0" bIns="0" rtlCol="0" anchor="b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1200" b="1" cap="all" spc="600" dirty="0">
                <a:solidFill>
                  <a:schemeClr val="bg1"/>
                </a:solidFill>
              </a:rPr>
              <a:t>F r a c t I o n s</a:t>
            </a:r>
          </a:p>
        </p:txBody>
      </p:sp>
      <p:pic>
        <p:nvPicPr>
          <p:cNvPr id="1031" name="Picture 7" descr="page32image48686848">
            <a:extLst>
              <a:ext uri="{FF2B5EF4-FFF2-40B4-BE49-F238E27FC236}">
                <a16:creationId xmlns:a16="http://schemas.microsoft.com/office/drawing/2014/main" id="{18F08634-12B7-0F4F-8068-ED6B9DA92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039" y="1071363"/>
            <a:ext cx="3879359" cy="5489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age33image48666720">
            <a:extLst>
              <a:ext uri="{FF2B5EF4-FFF2-40B4-BE49-F238E27FC236}">
                <a16:creationId xmlns:a16="http://schemas.microsoft.com/office/drawing/2014/main" id="{38CF4633-AFBE-174A-9415-3D4F77F5D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6687" y="1071363"/>
            <a:ext cx="3859619" cy="5461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515D70D-725E-094F-9590-7145EAA877D7}"/>
              </a:ext>
            </a:extLst>
          </p:cNvPr>
          <p:cNvSpPr txBox="1"/>
          <p:nvPr/>
        </p:nvSpPr>
        <p:spPr>
          <a:xfrm>
            <a:off x="5045021" y="862377"/>
            <a:ext cx="2147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Year 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7FAC33-1DFF-2945-8295-D20492DD9768}"/>
              </a:ext>
            </a:extLst>
          </p:cNvPr>
          <p:cNvSpPr txBox="1"/>
          <p:nvPr/>
        </p:nvSpPr>
        <p:spPr>
          <a:xfrm>
            <a:off x="9122735" y="862377"/>
            <a:ext cx="1892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Year 2</a:t>
            </a:r>
          </a:p>
        </p:txBody>
      </p:sp>
    </p:spTree>
    <p:extLst>
      <p:ext uri="{BB962C8B-B14F-4D97-AF65-F5344CB8AC3E}">
        <p14:creationId xmlns:p14="http://schemas.microsoft.com/office/powerpoint/2010/main" val="35116870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83396-0660-AA4A-A8B3-3A7573604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17913D-41D7-974C-AC79-6932BD1E7D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Choose an activity from the fitness grid to complete.</a:t>
            </a:r>
          </a:p>
        </p:txBody>
      </p:sp>
      <p:pic>
        <p:nvPicPr>
          <p:cNvPr id="10242" name="Picture 2" descr="Fitness GIF Demonstrates 48 Exercises Perfect for New Year&amp;#39;s Resolutions |  Workout videos, Excercise routine, Personal trainer app">
            <a:extLst>
              <a:ext uri="{FF2B5EF4-FFF2-40B4-BE49-F238E27FC236}">
                <a16:creationId xmlns:a16="http://schemas.microsoft.com/office/drawing/2014/main" id="{B43E3074-1262-D647-9C1A-7CE0F5B83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640" y="2724912"/>
            <a:ext cx="49403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76F863-D9F6-8643-97B3-0D565B960A6B}"/>
              </a:ext>
            </a:extLst>
          </p:cNvPr>
          <p:cNvSpPr txBox="1"/>
          <p:nvPr/>
        </p:nvSpPr>
        <p:spPr>
          <a:xfrm>
            <a:off x="8660071" y="2791684"/>
            <a:ext cx="32145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Not this one </a:t>
            </a:r>
          </a:p>
          <a:p>
            <a:r>
              <a:rPr lang="en-US" sz="3200" dirty="0"/>
              <a:t>(in your packs)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C16D74C-0286-E047-98A1-04DA7F6AAC6E}"/>
              </a:ext>
            </a:extLst>
          </p:cNvPr>
          <p:cNvCxnSpPr/>
          <p:nvPr/>
        </p:nvCxnSpPr>
        <p:spPr>
          <a:xfrm flipH="1">
            <a:off x="6864940" y="3232298"/>
            <a:ext cx="1513516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77219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361F142-9FD5-2041-ADCE-5F425B5F4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433491" y="52908"/>
            <a:ext cx="1325020" cy="12192001"/>
          </a:xfrm>
          <a:prstGeom prst="rect">
            <a:avLst/>
          </a:prstGeom>
        </p:spPr>
      </p:pic>
      <p:pic>
        <p:nvPicPr>
          <p:cNvPr id="7172" name="Picture 4" descr="Packed Lunch Clipart - Png Download - Full Size Clipart (#5635198) -  PinClipart">
            <a:extLst>
              <a:ext uri="{FF2B5EF4-FFF2-40B4-BE49-F238E27FC236}">
                <a16:creationId xmlns:a16="http://schemas.microsoft.com/office/drawing/2014/main" id="{937ACCDF-7B01-B941-8EB5-452181591C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35" b="9963"/>
          <a:stretch/>
        </p:blipFill>
        <p:spPr bwMode="auto">
          <a:xfrm>
            <a:off x="203952" y="1031012"/>
            <a:ext cx="5892947" cy="371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Free Lunch Box Clipart, Download Free Lunch Box Clipart png images, Free  ClipArts on Clipart Library">
            <a:extLst>
              <a:ext uri="{FF2B5EF4-FFF2-40B4-BE49-F238E27FC236}">
                <a16:creationId xmlns:a16="http://schemas.microsoft.com/office/drawing/2014/main" id="{26B9728E-BA5F-5043-90BB-C98D1A3BAF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29" r="-1" b="12033"/>
          <a:stretch/>
        </p:blipFill>
        <p:spPr bwMode="auto">
          <a:xfrm>
            <a:off x="6095999" y="1022332"/>
            <a:ext cx="5892049" cy="371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06D30F-37F2-A843-982D-1269C850A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941" y="5688106"/>
            <a:ext cx="9929017" cy="724654"/>
          </a:xfrm>
        </p:spPr>
        <p:txBody>
          <a:bodyPr vert="horz" lIns="0" tIns="0" rIns="0" bIns="0" rtlCol="0" anchor="ctr">
            <a:normAutofit/>
          </a:bodyPr>
          <a:lstStyle/>
          <a:p>
            <a:r>
              <a:rPr lang="en-US" sz="3200" spc="750">
                <a:solidFill>
                  <a:schemeClr val="bg1"/>
                </a:solidFill>
              </a:rPr>
              <a:t>Lunch break (40 minutes)</a:t>
            </a:r>
          </a:p>
        </p:txBody>
      </p:sp>
    </p:spTree>
    <p:extLst>
      <p:ext uri="{BB962C8B-B14F-4D97-AF65-F5344CB8AC3E}">
        <p14:creationId xmlns:p14="http://schemas.microsoft.com/office/powerpoint/2010/main" val="30492106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487E67-389E-C14B-A446-FED858F638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443"/>
          <a:stretch/>
        </p:blipFill>
        <p:spPr>
          <a:xfrm>
            <a:off x="-1" y="0"/>
            <a:ext cx="533754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F2FF54-5777-9F49-A897-C7CFF7B5E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286" y="601469"/>
            <a:ext cx="10501423" cy="666940"/>
          </a:xfrm>
        </p:spPr>
        <p:txBody>
          <a:bodyPr anchor="b">
            <a:normAutofit/>
          </a:bodyPr>
          <a:lstStyle/>
          <a:p>
            <a:r>
              <a:rPr lang="en-US" sz="4000" dirty="0"/>
              <a:t>KLA - SCIENCE</a:t>
            </a:r>
            <a:endParaRPr lang="en-US" sz="28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F3436F-91B6-8A49-928D-303AFFA37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3889" y="1654655"/>
            <a:ext cx="3732028" cy="3959352"/>
          </a:xfrm>
        </p:spPr>
        <p:txBody>
          <a:bodyPr/>
          <a:lstStyle/>
          <a:p>
            <a:r>
              <a:rPr lang="en-US" dirty="0"/>
              <a:t>Inquisitive link – </a:t>
            </a:r>
            <a:r>
              <a:rPr lang="en-AU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en-AU" dirty="0" err="1"/>
              <a:t>inq.co</a:t>
            </a:r>
            <a:r>
              <a:rPr lang="en-AU" dirty="0"/>
              <a:t>/class/9wk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access link = 5742</a:t>
            </a:r>
          </a:p>
          <a:p>
            <a:r>
              <a:rPr lang="en-US" dirty="0"/>
              <a:t>Watch the video on ‘The ugly duckling’ and complete the Venn diagram </a:t>
            </a:r>
          </a:p>
        </p:txBody>
      </p:sp>
      <p:pic>
        <p:nvPicPr>
          <p:cNvPr id="7170" name="Picture 2" descr="page34image48686016">
            <a:extLst>
              <a:ext uri="{FF2B5EF4-FFF2-40B4-BE49-F238E27FC236}">
                <a16:creationId xmlns:a16="http://schemas.microsoft.com/office/drawing/2014/main" id="{5E2F302D-F60D-8D4C-B635-7C26165E5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298473" y="67887"/>
            <a:ext cx="4629571" cy="6551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82162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and holding a glittering sparkler at night">
            <a:extLst>
              <a:ext uri="{FF2B5EF4-FFF2-40B4-BE49-F238E27FC236}">
                <a16:creationId xmlns:a16="http://schemas.microsoft.com/office/drawing/2014/main" id="{8A95C491-B5A9-4B75-9132-2B0C77C6B9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246" b="167"/>
          <a:stretch/>
        </p:blipFill>
        <p:spPr>
          <a:xfrm>
            <a:off x="-2" y="10"/>
            <a:ext cx="12192002" cy="68579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529839-E526-F546-BB9B-719472E21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256797" y="-108669"/>
            <a:ext cx="1678408" cy="121920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88988C-1D6A-454F-85EA-D9EB316F5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157" y="5271715"/>
            <a:ext cx="10145864" cy="715617"/>
          </a:xfrm>
        </p:spPr>
        <p:txBody>
          <a:bodyPr vert="horz" lIns="0" tIns="0" rIns="0" bIns="0" rtlCol="0" anchor="b">
            <a:normAutofit/>
          </a:bodyPr>
          <a:lstStyle/>
          <a:p>
            <a:r>
              <a:rPr lang="en-US" spc="750" dirty="0">
                <a:solidFill>
                  <a:schemeClr val="bg1"/>
                </a:solidFill>
              </a:rPr>
              <a:t>END OF DAY!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DAEE79-2C04-D749-BF4D-C499225DEC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4157" y="6098649"/>
            <a:ext cx="9866244" cy="302151"/>
          </a:xfrm>
        </p:spPr>
        <p:txBody>
          <a:bodyPr vert="horz" lIns="0" tIns="0" rIns="0" bIns="0" rtlCol="0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1200" b="1" cap="all" spc="600" dirty="0">
                <a:solidFill>
                  <a:schemeClr val="bg1"/>
                </a:solidFill>
              </a:rPr>
              <a:t>ENJOY your well-deserved break everyone! </a:t>
            </a:r>
          </a:p>
        </p:txBody>
      </p:sp>
    </p:spTree>
    <p:extLst>
      <p:ext uri="{BB962C8B-B14F-4D97-AF65-F5344CB8AC3E}">
        <p14:creationId xmlns:p14="http://schemas.microsoft.com/office/powerpoint/2010/main" val="3420027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7B529-7C2E-2B48-BA8C-3622F2C11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523" y="960947"/>
            <a:ext cx="10241280" cy="1234440"/>
          </a:xfrm>
        </p:spPr>
        <p:txBody>
          <a:bodyPr/>
          <a:lstStyle/>
          <a:p>
            <a:r>
              <a:rPr lang="en-US" dirty="0"/>
              <a:t>Task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45A72E-A7CE-464B-BEE9-5F6B0EDDE2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523" y="2557925"/>
            <a:ext cx="3180661" cy="3916235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en-US" dirty="0"/>
              <a:t>Brainstorm a list of words relating to this week’s sound focus on paper.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dirty="0"/>
              <a:t>Complete Jolly Phonics worksheet (in your booklet)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0048DF-3E93-BA4C-98DE-22929CCE6CE8}"/>
              </a:ext>
            </a:extLst>
          </p:cNvPr>
          <p:cNvSpPr/>
          <p:nvPr/>
        </p:nvSpPr>
        <p:spPr>
          <a:xfrm>
            <a:off x="1371600" y="457771"/>
            <a:ext cx="10820400" cy="657226"/>
          </a:xfrm>
          <a:prstGeom prst="rect">
            <a:avLst/>
          </a:prstGeom>
          <a:solidFill>
            <a:srgbClr val="185047"/>
          </a:solidFill>
          <a:ln>
            <a:solidFill>
              <a:srgbClr val="185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E5FD61-506D-AF46-B020-AA5B6B90FBE8}"/>
              </a:ext>
            </a:extLst>
          </p:cNvPr>
          <p:cNvSpPr/>
          <p:nvPr/>
        </p:nvSpPr>
        <p:spPr>
          <a:xfrm rot="16200000" flipV="1">
            <a:off x="-2036222" y="3140283"/>
            <a:ext cx="5800280" cy="719613"/>
          </a:xfrm>
          <a:prstGeom prst="rect">
            <a:avLst/>
          </a:prstGeom>
          <a:solidFill>
            <a:srgbClr val="185047"/>
          </a:solidFill>
          <a:ln>
            <a:solidFill>
              <a:srgbClr val="185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928643-15A6-9E41-9E37-BE12E0B2A7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38" y="114300"/>
            <a:ext cx="1485900" cy="1574800"/>
          </a:xfrm>
          <a:prstGeom prst="rect">
            <a:avLst/>
          </a:prstGeom>
        </p:spPr>
      </p:pic>
      <p:pic>
        <p:nvPicPr>
          <p:cNvPr id="9" name="Picture 2" descr="page5image48539184">
            <a:extLst>
              <a:ext uri="{FF2B5EF4-FFF2-40B4-BE49-F238E27FC236}">
                <a16:creationId xmlns:a16="http://schemas.microsoft.com/office/drawing/2014/main" id="{E54DEA72-20E4-B24F-9459-DCA674311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625" y="1578167"/>
            <a:ext cx="3180660" cy="450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page6image48728096">
            <a:extLst>
              <a:ext uri="{FF2B5EF4-FFF2-40B4-BE49-F238E27FC236}">
                <a16:creationId xmlns:a16="http://schemas.microsoft.com/office/drawing/2014/main" id="{F3671242-C020-6A4B-A829-DB6D28162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4839" y="1578167"/>
            <a:ext cx="2963595" cy="4193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01723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086BF-E428-3E4E-B0A9-FDB8645E4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636" y="639223"/>
            <a:ext cx="11530013" cy="1700212"/>
          </a:xfrm>
        </p:spPr>
        <p:txBody>
          <a:bodyPr>
            <a:normAutofit/>
          </a:bodyPr>
          <a:lstStyle/>
          <a:p>
            <a:pPr algn="ctr"/>
            <a:r>
              <a:rPr lang="en-US" sz="8000" dirty="0">
                <a:solidFill>
                  <a:srgbClr val="DB9E00"/>
                </a:solidFill>
                <a:latin typeface="Gill Sans Ultra Bold" panose="020B0A02020104020203" pitchFamily="34" charset="77"/>
                <a:cs typeface="Vladimir Script" panose="020F0502020204030204" pitchFamily="34" charset="0"/>
              </a:rPr>
              <a:t>Good morning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9B3907-F313-F84B-8D52-72F711F8F3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1785" y="4328827"/>
            <a:ext cx="6843713" cy="123444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Marker Felt Thin" panose="02000400000000000000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THURSDAY 22</a:t>
            </a:r>
            <a:r>
              <a:rPr lang="en-US" baseline="30000" dirty="0">
                <a:solidFill>
                  <a:schemeClr val="accent2">
                    <a:lumMod val="75000"/>
                  </a:schemeClr>
                </a:solidFill>
                <a:latin typeface="Marker Felt Thin" panose="02000400000000000000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nd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Marker Felt Thin" panose="02000400000000000000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 JULY 2021 – WEEK 2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3C69734-4C96-7F42-8F59-BEDE66333C33}"/>
              </a:ext>
            </a:extLst>
          </p:cNvPr>
          <p:cNvSpPr txBox="1">
            <a:spLocks/>
          </p:cNvSpPr>
          <p:nvPr/>
        </p:nvSpPr>
        <p:spPr>
          <a:xfrm>
            <a:off x="2674143" y="2695194"/>
            <a:ext cx="6843713" cy="12344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6000" b="1" dirty="0">
                <a:solidFill>
                  <a:schemeClr val="accent1">
                    <a:lumMod val="50000"/>
                  </a:schemeClr>
                </a:solidFill>
                <a:latin typeface="MARKER FELT THIN" panose="02000400000000000000" pitchFamily="2" charset="77"/>
                <a:ea typeface="LINGWAI SC MEDIUM" panose="03050602040302020204" pitchFamily="66" charset="-122"/>
                <a:cs typeface="LINGWAI SC MEDIUM" panose="03050602040302020204" pitchFamily="66" charset="-122"/>
              </a:rPr>
              <a:t>STAGE 1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6E1FECD-D0C3-C242-98FF-E81094902C5E}"/>
              </a:ext>
            </a:extLst>
          </p:cNvPr>
          <p:cNvSpPr txBox="1">
            <a:spLocks/>
          </p:cNvSpPr>
          <p:nvPr/>
        </p:nvSpPr>
        <p:spPr>
          <a:xfrm>
            <a:off x="1510664" y="5239226"/>
            <a:ext cx="9963150" cy="11229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Please make sure you are sending </a:t>
            </a:r>
            <a:r>
              <a:rPr lang="en-US" u="sng" dirty="0"/>
              <a:t>one</a:t>
            </a:r>
            <a:r>
              <a:rPr lang="en-US" dirty="0"/>
              <a:t> </a:t>
            </a:r>
            <a:r>
              <a:rPr lang="en-US" u="sng" dirty="0"/>
              <a:t>or</a:t>
            </a:r>
            <a:r>
              <a:rPr lang="en-US" dirty="0"/>
              <a:t> </a:t>
            </a:r>
            <a:r>
              <a:rPr lang="en-US" u="sng" dirty="0"/>
              <a:t>two</a:t>
            </a:r>
            <a:r>
              <a:rPr lang="en-US" dirty="0"/>
              <a:t> work samples to your classroom teacher via </a:t>
            </a:r>
            <a:r>
              <a:rPr lang="en-US" b="1" dirty="0"/>
              <a:t>dojo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762508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D14CCAD-9358-2145-AFA7-696B869013D8}"/>
              </a:ext>
            </a:extLst>
          </p:cNvPr>
          <p:cNvSpPr/>
          <p:nvPr/>
        </p:nvSpPr>
        <p:spPr>
          <a:xfrm rot="16200000" flipV="1">
            <a:off x="-2036222" y="3140283"/>
            <a:ext cx="5800280" cy="719613"/>
          </a:xfrm>
          <a:prstGeom prst="rect">
            <a:avLst/>
          </a:prstGeom>
          <a:solidFill>
            <a:srgbClr val="185047"/>
          </a:solidFill>
          <a:ln>
            <a:solidFill>
              <a:srgbClr val="185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F364437-21AB-584D-ABB2-08874DA52F79}"/>
              </a:ext>
            </a:extLst>
          </p:cNvPr>
          <p:cNvSpPr/>
          <p:nvPr/>
        </p:nvSpPr>
        <p:spPr>
          <a:xfrm>
            <a:off x="1371600" y="457771"/>
            <a:ext cx="10820400" cy="657226"/>
          </a:xfrm>
          <a:prstGeom prst="rect">
            <a:avLst/>
          </a:prstGeom>
          <a:solidFill>
            <a:srgbClr val="185047"/>
          </a:solidFill>
          <a:ln>
            <a:solidFill>
              <a:srgbClr val="185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458FDC-4D7F-5E4F-A48B-25FE10DCB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514923"/>
            <a:ext cx="10241280" cy="558355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WHATS ON TODAY?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CBD451-7FA8-CC43-9A33-15A553D988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700" y="1114997"/>
            <a:ext cx="10584180" cy="528523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/>
              <a:t>Morning</a:t>
            </a:r>
            <a:br>
              <a:rPr lang="en-US" b="1" dirty="0"/>
            </a:br>
            <a:r>
              <a:rPr lang="en-US" dirty="0"/>
              <a:t>Task 1 – Spelling</a:t>
            </a:r>
            <a:br>
              <a:rPr lang="en-US" b="1" dirty="0"/>
            </a:br>
            <a:r>
              <a:rPr lang="en-US" dirty="0"/>
              <a:t>Task 2 – Reading</a:t>
            </a:r>
            <a:br>
              <a:rPr lang="en-US" b="1" dirty="0"/>
            </a:b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Crunch n’ sip</a:t>
            </a:r>
            <a:br>
              <a:rPr lang="en-US" dirty="0"/>
            </a:br>
            <a:r>
              <a:rPr lang="en-US" dirty="0"/>
              <a:t>Writing </a:t>
            </a:r>
            <a:br>
              <a:rPr lang="en-US" dirty="0"/>
            </a:br>
            <a:br>
              <a:rPr lang="en-US" dirty="0"/>
            </a:br>
            <a:r>
              <a:rPr lang="en-US" b="1" dirty="0"/>
              <a:t>Middle </a:t>
            </a:r>
            <a:br>
              <a:rPr lang="en-US" b="1" dirty="0"/>
            </a:br>
            <a:r>
              <a:rPr lang="en-US" dirty="0" err="1"/>
              <a:t>Maths</a:t>
            </a:r>
            <a:br>
              <a:rPr lang="en-US" dirty="0"/>
            </a:br>
            <a:endParaRPr lang="en-US" dirty="0"/>
          </a:p>
          <a:p>
            <a:pPr marL="0" indent="0" algn="ctr">
              <a:buNone/>
            </a:pPr>
            <a:r>
              <a:rPr lang="en-US" b="1" dirty="0"/>
              <a:t>Final</a:t>
            </a:r>
            <a:br>
              <a:rPr lang="en-US" b="1" dirty="0"/>
            </a:br>
            <a:r>
              <a:rPr lang="en-US" dirty="0"/>
              <a:t>PDHPE</a:t>
            </a:r>
            <a:endParaRPr lang="en-US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DA40FC-E2DD-7F48-AE78-AB64D17B77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38" y="114300"/>
            <a:ext cx="1485900" cy="157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6324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7B529-7C2E-2B48-BA8C-3622F2C11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523" y="960947"/>
            <a:ext cx="10241280" cy="1234440"/>
          </a:xfrm>
        </p:spPr>
        <p:txBody>
          <a:bodyPr/>
          <a:lstStyle/>
          <a:p>
            <a:r>
              <a:rPr lang="en-US" dirty="0"/>
              <a:t>Task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45A72E-A7CE-464B-BEE9-5F6B0EDDE2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5438" y="2375101"/>
            <a:ext cx="3711405" cy="3339128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en-US" dirty="0"/>
              <a:t>Complete the worksheet. Write your spelling words in alphabetical order. Then write 5 sentences using your spelling words.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0048DF-3E93-BA4C-98DE-22929CCE6CE8}"/>
              </a:ext>
            </a:extLst>
          </p:cNvPr>
          <p:cNvSpPr/>
          <p:nvPr/>
        </p:nvSpPr>
        <p:spPr>
          <a:xfrm>
            <a:off x="1371600" y="457771"/>
            <a:ext cx="10820400" cy="657226"/>
          </a:xfrm>
          <a:prstGeom prst="rect">
            <a:avLst/>
          </a:prstGeom>
          <a:solidFill>
            <a:srgbClr val="185047"/>
          </a:solidFill>
          <a:ln>
            <a:solidFill>
              <a:srgbClr val="185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E5FD61-506D-AF46-B020-AA5B6B90FBE8}"/>
              </a:ext>
            </a:extLst>
          </p:cNvPr>
          <p:cNvSpPr/>
          <p:nvPr/>
        </p:nvSpPr>
        <p:spPr>
          <a:xfrm rot="16200000" flipV="1">
            <a:off x="-2036222" y="3140283"/>
            <a:ext cx="5800280" cy="719613"/>
          </a:xfrm>
          <a:prstGeom prst="rect">
            <a:avLst/>
          </a:prstGeom>
          <a:solidFill>
            <a:srgbClr val="185047"/>
          </a:solidFill>
          <a:ln>
            <a:solidFill>
              <a:srgbClr val="185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928643-15A6-9E41-9E37-BE12E0B2A7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38" y="114300"/>
            <a:ext cx="1485900" cy="1574800"/>
          </a:xfrm>
          <a:prstGeom prst="rect">
            <a:avLst/>
          </a:prstGeom>
        </p:spPr>
      </p:pic>
      <p:pic>
        <p:nvPicPr>
          <p:cNvPr id="3079" name="Picture 7" descr="page35image48660688">
            <a:extLst>
              <a:ext uri="{FF2B5EF4-FFF2-40B4-BE49-F238E27FC236}">
                <a16:creationId xmlns:a16="http://schemas.microsoft.com/office/drawing/2014/main" id="{DFA1EB94-AB33-8148-A82E-EB15D8C1C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035" y="1578167"/>
            <a:ext cx="3239386" cy="458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page36image48669840">
            <a:extLst>
              <a:ext uri="{FF2B5EF4-FFF2-40B4-BE49-F238E27FC236}">
                <a16:creationId xmlns:a16="http://schemas.microsoft.com/office/drawing/2014/main" id="{137F2D84-979F-7641-B0E1-CBC39970A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2915" y="1578167"/>
            <a:ext cx="3239386" cy="458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66105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46EF8-29DF-7745-957C-E25A72B3E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5438" y="1256728"/>
            <a:ext cx="10241280" cy="744093"/>
          </a:xfrm>
        </p:spPr>
        <p:txBody>
          <a:bodyPr/>
          <a:lstStyle/>
          <a:p>
            <a:r>
              <a:rPr lang="en-US" dirty="0"/>
              <a:t>Task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125307-9EB6-8F4B-929D-E92A61264B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2282" y="2143802"/>
            <a:ext cx="3309563" cy="3987119"/>
          </a:xfrm>
        </p:spPr>
        <p:txBody>
          <a:bodyPr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en-US" dirty="0"/>
              <a:t>Read or get an adult to read ”Swimming Lessons” and answer the questions.</a:t>
            </a:r>
            <a:br>
              <a:rPr lang="en-US" dirty="0"/>
            </a:b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31F779-8C76-2142-8552-D1090DCE35A5}"/>
              </a:ext>
            </a:extLst>
          </p:cNvPr>
          <p:cNvSpPr/>
          <p:nvPr/>
        </p:nvSpPr>
        <p:spPr>
          <a:xfrm>
            <a:off x="1371600" y="457771"/>
            <a:ext cx="10820400" cy="657226"/>
          </a:xfrm>
          <a:prstGeom prst="rect">
            <a:avLst/>
          </a:prstGeom>
          <a:solidFill>
            <a:srgbClr val="185047"/>
          </a:solidFill>
          <a:ln>
            <a:solidFill>
              <a:srgbClr val="185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58332A7-1514-E340-93AE-81B3B35AF967}"/>
              </a:ext>
            </a:extLst>
          </p:cNvPr>
          <p:cNvSpPr/>
          <p:nvPr/>
        </p:nvSpPr>
        <p:spPr>
          <a:xfrm rot="16200000" flipV="1">
            <a:off x="-2036222" y="3140283"/>
            <a:ext cx="5800280" cy="719613"/>
          </a:xfrm>
          <a:prstGeom prst="rect">
            <a:avLst/>
          </a:prstGeom>
          <a:solidFill>
            <a:srgbClr val="185047"/>
          </a:solidFill>
          <a:ln>
            <a:solidFill>
              <a:srgbClr val="185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6122CF-D35C-974E-8D4D-E672A8B64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38" y="114300"/>
            <a:ext cx="1485900" cy="1574800"/>
          </a:xfrm>
          <a:prstGeom prst="rect">
            <a:avLst/>
          </a:prstGeom>
        </p:spPr>
      </p:pic>
      <p:pic>
        <p:nvPicPr>
          <p:cNvPr id="2050" name="Picture 2" descr="Stay Home And Read A Book GIFs - Get the best GIF on GIPHY">
            <a:extLst>
              <a:ext uri="{FF2B5EF4-FFF2-40B4-BE49-F238E27FC236}">
                <a16:creationId xmlns:a16="http://schemas.microsoft.com/office/drawing/2014/main" id="{5D0290B4-39DC-1448-AB26-BDC8744B1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9442" y="461741"/>
            <a:ext cx="681133" cy="681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Writing Pencil Animated Gif - Novocom.top">
            <a:extLst>
              <a:ext uri="{FF2B5EF4-FFF2-40B4-BE49-F238E27FC236}">
                <a16:creationId xmlns:a16="http://schemas.microsoft.com/office/drawing/2014/main" id="{B291FC52-0A5B-F344-A956-2B71CC7C5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4220" y="5497930"/>
            <a:ext cx="967338" cy="816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page37image48689552">
            <a:extLst>
              <a:ext uri="{FF2B5EF4-FFF2-40B4-BE49-F238E27FC236}">
                <a16:creationId xmlns:a16="http://schemas.microsoft.com/office/drawing/2014/main" id="{E3FE1E14-E700-2743-9B80-94BD10221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430" y="1407651"/>
            <a:ext cx="3309563" cy="4683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page38image48684144">
            <a:extLst>
              <a:ext uri="{FF2B5EF4-FFF2-40B4-BE49-F238E27FC236}">
                <a16:creationId xmlns:a16="http://schemas.microsoft.com/office/drawing/2014/main" id="{9FD28E2C-5C03-6F4B-B4D5-EB1A7760E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6316" y="1411835"/>
            <a:ext cx="3191725" cy="451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08675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08D09-C4FC-534E-87E5-EC662BAA6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6609" y="2238946"/>
            <a:ext cx="4039790" cy="1987105"/>
          </a:xfrm>
        </p:spPr>
        <p:txBody>
          <a:bodyPr/>
          <a:lstStyle/>
          <a:p>
            <a:pPr algn="ctr"/>
            <a:r>
              <a:rPr lang="en-US" dirty="0"/>
              <a:t>Crunch n’ sip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9DE309C-9CDA-BA43-98EF-0245EAA58FCF}"/>
              </a:ext>
            </a:extLst>
          </p:cNvPr>
          <p:cNvSpPr/>
          <p:nvPr/>
        </p:nvSpPr>
        <p:spPr>
          <a:xfrm>
            <a:off x="1371600" y="457771"/>
            <a:ext cx="10820400" cy="657226"/>
          </a:xfrm>
          <a:prstGeom prst="rect">
            <a:avLst/>
          </a:prstGeom>
          <a:solidFill>
            <a:srgbClr val="185047"/>
          </a:solidFill>
          <a:ln>
            <a:solidFill>
              <a:srgbClr val="185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60AFC5-43D5-D548-B9C3-B391D0E51486}"/>
              </a:ext>
            </a:extLst>
          </p:cNvPr>
          <p:cNvSpPr/>
          <p:nvPr/>
        </p:nvSpPr>
        <p:spPr>
          <a:xfrm rot="16200000" flipV="1">
            <a:off x="-2036222" y="3140283"/>
            <a:ext cx="5800280" cy="719613"/>
          </a:xfrm>
          <a:prstGeom prst="rect">
            <a:avLst/>
          </a:prstGeom>
          <a:solidFill>
            <a:srgbClr val="185047"/>
          </a:solidFill>
          <a:ln>
            <a:solidFill>
              <a:srgbClr val="185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39B57D-C0BC-8E44-8A45-9EA2A157D9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38" y="114300"/>
            <a:ext cx="1485900" cy="1574800"/>
          </a:xfrm>
          <a:prstGeom prst="rect">
            <a:avLst/>
          </a:prstGeom>
        </p:spPr>
      </p:pic>
      <p:pic>
        <p:nvPicPr>
          <p:cNvPr id="3074" name="Picture 2" descr="Home | Crunch&amp;amp;SipÂ®">
            <a:extLst>
              <a:ext uri="{FF2B5EF4-FFF2-40B4-BE49-F238E27FC236}">
                <a16:creationId xmlns:a16="http://schemas.microsoft.com/office/drawing/2014/main" id="{E5419CA5-7AAA-914B-A598-51E9EDF18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399" y="1664843"/>
            <a:ext cx="6410325" cy="427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1835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4C764A8-7FEC-F446-AEB5-6A69EEA34E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6" y="-14748"/>
            <a:ext cx="6719324" cy="68996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32A447-8056-2D4E-ACAA-6F4E4C0BE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6206" y="1397598"/>
            <a:ext cx="3319895" cy="1694972"/>
          </a:xfrm>
        </p:spPr>
        <p:txBody>
          <a:bodyPr anchor="ctr"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Task 4</a:t>
            </a:r>
          </a:p>
        </p:txBody>
      </p:sp>
      <p:pic>
        <p:nvPicPr>
          <p:cNvPr id="4100" name="Picture 4" descr="Writing Gif - GIFcen">
            <a:extLst>
              <a:ext uri="{FF2B5EF4-FFF2-40B4-BE49-F238E27FC236}">
                <a16:creationId xmlns:a16="http://schemas.microsoft.com/office/drawing/2014/main" id="{8D934DF3-AFCC-7642-B62D-5D7701BA7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59000" y="5684908"/>
            <a:ext cx="1125141" cy="1032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BDF913-7620-6045-886C-89FC24CEE4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787" y="1813177"/>
            <a:ext cx="4710607" cy="4741390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en-US" sz="2000" dirty="0"/>
              <a:t>Writing – procedural writing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sz="2000" dirty="0"/>
              <a:t>Watch the video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sz="2000" dirty="0"/>
              <a:t>Read through the questions in the learning pack to complete the task.</a:t>
            </a:r>
            <a:endParaRPr lang="en-US" sz="16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BBCA4B7-6F98-BA4D-B42F-4E9F9E95CD6A}"/>
              </a:ext>
            </a:extLst>
          </p:cNvPr>
          <p:cNvSpPr/>
          <p:nvPr/>
        </p:nvSpPr>
        <p:spPr>
          <a:xfrm>
            <a:off x="1371600" y="457771"/>
            <a:ext cx="10820400" cy="657226"/>
          </a:xfrm>
          <a:prstGeom prst="rect">
            <a:avLst/>
          </a:prstGeom>
          <a:solidFill>
            <a:srgbClr val="185047"/>
          </a:solidFill>
          <a:ln>
            <a:solidFill>
              <a:srgbClr val="185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CE2FE0A-DB92-804E-AC88-EC571183B248}"/>
              </a:ext>
            </a:extLst>
          </p:cNvPr>
          <p:cNvSpPr/>
          <p:nvPr/>
        </p:nvSpPr>
        <p:spPr>
          <a:xfrm rot="16200000" flipV="1">
            <a:off x="-2293686" y="3369169"/>
            <a:ext cx="6258052" cy="719613"/>
          </a:xfrm>
          <a:prstGeom prst="rect">
            <a:avLst/>
          </a:prstGeom>
          <a:solidFill>
            <a:srgbClr val="185047"/>
          </a:solidFill>
          <a:ln>
            <a:solidFill>
              <a:srgbClr val="185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7D7998F-6750-DE42-BF03-60737E3A2F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38" y="114300"/>
            <a:ext cx="1485900" cy="1574800"/>
          </a:xfrm>
          <a:prstGeom prst="rect">
            <a:avLst/>
          </a:prstGeom>
        </p:spPr>
      </p:pic>
      <p:pic>
        <p:nvPicPr>
          <p:cNvPr id="6152" name="Picture 8" descr="page39image48688928">
            <a:extLst>
              <a:ext uri="{FF2B5EF4-FFF2-40B4-BE49-F238E27FC236}">
                <a16:creationId xmlns:a16="http://schemas.microsoft.com/office/drawing/2014/main" id="{EE34DF8A-33F0-D340-949E-481254B61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892" y="1293459"/>
            <a:ext cx="3697902" cy="5232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75914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93E2F-0D22-4F4A-99B4-9900D7865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569" y="5553718"/>
            <a:ext cx="7203004" cy="1054645"/>
          </a:xfrm>
        </p:spPr>
        <p:txBody>
          <a:bodyPr vert="horz" lIns="0" tIns="0" rIns="0" bIns="0" rtlCol="0" anchor="ctr">
            <a:normAutofit/>
          </a:bodyPr>
          <a:lstStyle/>
          <a:p>
            <a:r>
              <a:rPr lang="en-US" sz="3200" spc="750">
                <a:solidFill>
                  <a:schemeClr val="bg1"/>
                </a:solidFill>
              </a:rPr>
              <a:t>Recess break (30 minutes)</a:t>
            </a:r>
          </a:p>
        </p:txBody>
      </p:sp>
      <p:pic>
        <p:nvPicPr>
          <p:cNvPr id="5122" name="Picture 2" descr="McAndrews-Grogan, Mrs. / Brain Break Indoor Recess Bag">
            <a:extLst>
              <a:ext uri="{FF2B5EF4-FFF2-40B4-BE49-F238E27FC236}">
                <a16:creationId xmlns:a16="http://schemas.microsoft.com/office/drawing/2014/main" id="{58B025FC-32A1-7049-9C2C-EB830FA8FF5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4525" y="457200"/>
            <a:ext cx="11229675" cy="440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22759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601B609-C2F9-BD46-ACD2-600089D4CC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6" y="-14748"/>
            <a:ext cx="4219964" cy="68996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38FF2E-FDE5-B742-8BB1-21FED27A1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68280"/>
            <a:ext cx="3390645" cy="3363597"/>
          </a:xfrm>
        </p:spPr>
        <p:txBody>
          <a:bodyPr>
            <a:normAutofit/>
          </a:bodyPr>
          <a:lstStyle/>
          <a:p>
            <a:pPr algn="r"/>
            <a:r>
              <a:rPr lang="en-US" sz="3000">
                <a:solidFill>
                  <a:schemeClr val="bg1"/>
                </a:solidFill>
              </a:rPr>
              <a:t>Mathematics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A96A193-34B8-4551-82CB-22578FC3F95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494654" y="457200"/>
          <a:ext cx="7240146" cy="594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863336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68E203C-E515-4A4E-8F9D-C02C401724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6" y="-14748"/>
            <a:ext cx="3861757" cy="68996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F29EBB-E060-6A43-AC5E-C5C7803F1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493" y="2463419"/>
            <a:ext cx="2929372" cy="3145812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US" sz="3200" spc="750">
                <a:solidFill>
                  <a:schemeClr val="bg1"/>
                </a:solidFill>
              </a:rPr>
              <a:t>Task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3E754D-ADD4-4A4E-AE09-F36BC195C4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275" y="457199"/>
            <a:ext cx="2838733" cy="1549021"/>
          </a:xfrm>
        </p:spPr>
        <p:txBody>
          <a:bodyPr vert="horz" lIns="0" tIns="0" rIns="0" bIns="0" rtlCol="0" anchor="b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1200" b="1" cap="all" spc="600" dirty="0">
                <a:solidFill>
                  <a:schemeClr val="bg1"/>
                </a:solidFill>
              </a:rPr>
              <a:t> m a s 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15D70D-725E-094F-9590-7145EAA877D7}"/>
              </a:ext>
            </a:extLst>
          </p:cNvPr>
          <p:cNvSpPr txBox="1"/>
          <p:nvPr/>
        </p:nvSpPr>
        <p:spPr>
          <a:xfrm>
            <a:off x="5045021" y="862377"/>
            <a:ext cx="2147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Year 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7FAC33-1DFF-2945-8295-D20492DD9768}"/>
              </a:ext>
            </a:extLst>
          </p:cNvPr>
          <p:cNvSpPr txBox="1"/>
          <p:nvPr/>
        </p:nvSpPr>
        <p:spPr>
          <a:xfrm>
            <a:off x="9122735" y="862377"/>
            <a:ext cx="1892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Year 2</a:t>
            </a:r>
          </a:p>
        </p:txBody>
      </p:sp>
      <p:pic>
        <p:nvPicPr>
          <p:cNvPr id="1033" name="Picture 9" descr="page40image48684560">
            <a:extLst>
              <a:ext uri="{FF2B5EF4-FFF2-40B4-BE49-F238E27FC236}">
                <a16:creationId xmlns:a16="http://schemas.microsoft.com/office/drawing/2014/main" id="{B94302E0-7EDD-764C-9284-C78787F28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950" y="1155539"/>
            <a:ext cx="4038601" cy="5715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age41image48646592">
            <a:extLst>
              <a:ext uri="{FF2B5EF4-FFF2-40B4-BE49-F238E27FC236}">
                <a16:creationId xmlns:a16="http://schemas.microsoft.com/office/drawing/2014/main" id="{5089EB80-846A-9D43-A47D-D666DFA13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397" y="1142442"/>
            <a:ext cx="4038601" cy="5715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65802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461C5F4-6E23-CB41-83AC-E968CA3E06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422277" y="88277"/>
            <a:ext cx="1347446" cy="12192000"/>
          </a:xfrm>
          <a:prstGeom prst="rect">
            <a:avLst/>
          </a:prstGeom>
        </p:spPr>
      </p:pic>
      <p:pic>
        <p:nvPicPr>
          <p:cNvPr id="7172" name="Picture 4" descr="Packed Lunch Clipart - Png Download - Full Size Clipart (#5635198) -  PinClipart">
            <a:extLst>
              <a:ext uri="{FF2B5EF4-FFF2-40B4-BE49-F238E27FC236}">
                <a16:creationId xmlns:a16="http://schemas.microsoft.com/office/drawing/2014/main" id="{937ACCDF-7B01-B941-8EB5-452181591C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35" b="9963"/>
          <a:stretch/>
        </p:blipFill>
        <p:spPr bwMode="auto">
          <a:xfrm>
            <a:off x="203952" y="1031012"/>
            <a:ext cx="5892947" cy="371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Free Lunch Box Clipart, Download Free Lunch Box Clipart png images, Free  ClipArts on Clipart Library">
            <a:extLst>
              <a:ext uri="{FF2B5EF4-FFF2-40B4-BE49-F238E27FC236}">
                <a16:creationId xmlns:a16="http://schemas.microsoft.com/office/drawing/2014/main" id="{26B9728E-BA5F-5043-90BB-C98D1A3BAF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29" r="-1" b="12033"/>
          <a:stretch/>
        </p:blipFill>
        <p:spPr bwMode="auto">
          <a:xfrm>
            <a:off x="6095999" y="1022332"/>
            <a:ext cx="5892049" cy="371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06D30F-37F2-A843-982D-1269C850A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941" y="5688106"/>
            <a:ext cx="9929017" cy="724654"/>
          </a:xfrm>
        </p:spPr>
        <p:txBody>
          <a:bodyPr vert="horz" lIns="0" tIns="0" rIns="0" bIns="0" rtlCol="0" anchor="ctr">
            <a:normAutofit/>
          </a:bodyPr>
          <a:lstStyle/>
          <a:p>
            <a:r>
              <a:rPr lang="en-US" sz="3200" spc="750">
                <a:solidFill>
                  <a:schemeClr val="bg1"/>
                </a:solidFill>
              </a:rPr>
              <a:t>Lunch break (40 minutes)</a:t>
            </a:r>
          </a:p>
        </p:txBody>
      </p:sp>
    </p:spTree>
    <p:extLst>
      <p:ext uri="{BB962C8B-B14F-4D97-AF65-F5344CB8AC3E}">
        <p14:creationId xmlns:p14="http://schemas.microsoft.com/office/powerpoint/2010/main" val="24320791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46EF8-29DF-7745-957C-E25A72B3E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5438" y="1256728"/>
            <a:ext cx="10241280" cy="744093"/>
          </a:xfrm>
        </p:spPr>
        <p:txBody>
          <a:bodyPr/>
          <a:lstStyle/>
          <a:p>
            <a:r>
              <a:rPr lang="en-US" dirty="0"/>
              <a:t>Task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125307-9EB6-8F4B-929D-E92A61264B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112263"/>
            <a:ext cx="8072438" cy="3987119"/>
          </a:xfrm>
        </p:spPr>
        <p:txBody>
          <a:bodyPr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en-US" dirty="0"/>
              <a:t>Complete the letter “u” in your handwriting books. </a:t>
            </a:r>
            <a:br>
              <a:rPr lang="en-US" dirty="0"/>
            </a:b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31F779-8C76-2142-8552-D1090DCE35A5}"/>
              </a:ext>
            </a:extLst>
          </p:cNvPr>
          <p:cNvSpPr/>
          <p:nvPr/>
        </p:nvSpPr>
        <p:spPr>
          <a:xfrm>
            <a:off x="1371600" y="457771"/>
            <a:ext cx="10820400" cy="657226"/>
          </a:xfrm>
          <a:prstGeom prst="rect">
            <a:avLst/>
          </a:prstGeom>
          <a:solidFill>
            <a:srgbClr val="185047"/>
          </a:solidFill>
          <a:ln>
            <a:solidFill>
              <a:srgbClr val="185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58332A7-1514-E340-93AE-81B3B35AF967}"/>
              </a:ext>
            </a:extLst>
          </p:cNvPr>
          <p:cNvSpPr/>
          <p:nvPr/>
        </p:nvSpPr>
        <p:spPr>
          <a:xfrm rot="16200000" flipV="1">
            <a:off x="-2036222" y="3140283"/>
            <a:ext cx="5800280" cy="719613"/>
          </a:xfrm>
          <a:prstGeom prst="rect">
            <a:avLst/>
          </a:prstGeom>
          <a:solidFill>
            <a:srgbClr val="185047"/>
          </a:solidFill>
          <a:ln>
            <a:solidFill>
              <a:srgbClr val="185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6122CF-D35C-974E-8D4D-E672A8B64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38" y="114300"/>
            <a:ext cx="1485900" cy="1574800"/>
          </a:xfrm>
          <a:prstGeom prst="rect">
            <a:avLst/>
          </a:prstGeom>
        </p:spPr>
      </p:pic>
      <p:pic>
        <p:nvPicPr>
          <p:cNvPr id="2050" name="Picture 2" descr="Stay Home And Read A Book GIFs - Get the best GIF on GIPHY">
            <a:extLst>
              <a:ext uri="{FF2B5EF4-FFF2-40B4-BE49-F238E27FC236}">
                <a16:creationId xmlns:a16="http://schemas.microsoft.com/office/drawing/2014/main" id="{5D0290B4-39DC-1448-AB26-BDC8744B1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9442" y="461741"/>
            <a:ext cx="681133" cy="681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Writing Pencil Animated Gif - Novocom.top">
            <a:extLst>
              <a:ext uri="{FF2B5EF4-FFF2-40B4-BE49-F238E27FC236}">
                <a16:creationId xmlns:a16="http://schemas.microsoft.com/office/drawing/2014/main" id="{B291FC52-0A5B-F344-A956-2B71CC7C5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180" y="3152982"/>
            <a:ext cx="3492500" cy="294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Letter u GIFs - Get the best gif on GIFER">
            <a:extLst>
              <a:ext uri="{FF2B5EF4-FFF2-40B4-BE49-F238E27FC236}">
                <a16:creationId xmlns:a16="http://schemas.microsoft.com/office/drawing/2014/main" id="{B936B1ED-8835-0345-8FE2-61B44C7AB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036" y="2805316"/>
            <a:ext cx="5092682" cy="3395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67906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190397E-2914-CC44-B617-5F3C0D54BB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6" y="-14748"/>
            <a:ext cx="6719324" cy="68996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F2FF54-5777-9F49-A897-C7CFF7B5E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286" y="601469"/>
            <a:ext cx="10501423" cy="666940"/>
          </a:xfrm>
        </p:spPr>
        <p:txBody>
          <a:bodyPr anchor="b">
            <a:normAutofit/>
          </a:bodyPr>
          <a:lstStyle/>
          <a:p>
            <a:r>
              <a:rPr lang="en-US" sz="4000" dirty="0"/>
              <a:t>KLA - PDHPE</a:t>
            </a:r>
            <a:endParaRPr lang="en-US" sz="28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F3436F-91B6-8A49-928D-303AFFA37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3888" y="1654655"/>
            <a:ext cx="5022111" cy="3959352"/>
          </a:xfrm>
        </p:spPr>
        <p:txBody>
          <a:bodyPr/>
          <a:lstStyle/>
          <a:p>
            <a:r>
              <a:rPr lang="en-US" dirty="0"/>
              <a:t>Visit the Hammondville PS </a:t>
            </a:r>
            <a:r>
              <a:rPr lang="en-US" dirty="0" err="1"/>
              <a:t>Youtube</a:t>
            </a:r>
            <a:r>
              <a:rPr lang="en-US" dirty="0"/>
              <a:t> page to see what goals </a:t>
            </a:r>
            <a:r>
              <a:rPr lang="en-US" dirty="0" err="1"/>
              <a:t>Mr</a:t>
            </a:r>
            <a:r>
              <a:rPr lang="en-US" dirty="0"/>
              <a:t> Withers has set for you this week.</a:t>
            </a:r>
          </a:p>
          <a:p>
            <a:endParaRPr lang="en-US" dirty="0"/>
          </a:p>
          <a:p>
            <a:r>
              <a:rPr lang="en-US" dirty="0"/>
              <a:t>Watch the Fundamental Movement Skills video using the link in the learning pack.</a:t>
            </a:r>
          </a:p>
        </p:txBody>
      </p:sp>
      <p:pic>
        <p:nvPicPr>
          <p:cNvPr id="7172" name="Picture 4" descr="Top 30 Leggings Workout GIFs | Find the best GIF on Gfycat">
            <a:extLst>
              <a:ext uri="{FF2B5EF4-FFF2-40B4-BE49-F238E27FC236}">
                <a16:creationId xmlns:a16="http://schemas.microsoft.com/office/drawing/2014/main" id="{E77AEB6C-4CBD-584B-8767-C3B401486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304" y="1268409"/>
            <a:ext cx="3861391" cy="217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Kids HIIT Workout 2 on Make a GIF">
            <a:extLst>
              <a:ext uri="{FF2B5EF4-FFF2-40B4-BE49-F238E27FC236}">
                <a16:creationId xmlns:a16="http://schemas.microsoft.com/office/drawing/2014/main" id="{74CBDFD8-E502-1943-AAA7-5126AC5E6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943" y="3729860"/>
            <a:ext cx="4260112" cy="2390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6029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and holding a glittering sparkler at night">
            <a:extLst>
              <a:ext uri="{FF2B5EF4-FFF2-40B4-BE49-F238E27FC236}">
                <a16:creationId xmlns:a16="http://schemas.microsoft.com/office/drawing/2014/main" id="{8A95C491-B5A9-4B75-9132-2B0C77C6B9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246" b="167"/>
          <a:stretch/>
        </p:blipFill>
        <p:spPr>
          <a:xfrm>
            <a:off x="-2" y="10"/>
            <a:ext cx="12192002" cy="68579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529839-E526-F546-BB9B-719472E21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256797" y="-108669"/>
            <a:ext cx="1678408" cy="121920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88988C-1D6A-454F-85EA-D9EB316F5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157" y="5271715"/>
            <a:ext cx="10145864" cy="715617"/>
          </a:xfrm>
        </p:spPr>
        <p:txBody>
          <a:bodyPr vert="horz" lIns="0" tIns="0" rIns="0" bIns="0" rtlCol="0" anchor="b">
            <a:normAutofit/>
          </a:bodyPr>
          <a:lstStyle/>
          <a:p>
            <a:r>
              <a:rPr lang="en-US" spc="750" dirty="0">
                <a:solidFill>
                  <a:schemeClr val="bg1"/>
                </a:solidFill>
              </a:rPr>
              <a:t>END OF DAY!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DAEE79-2C04-D749-BF4D-C499225DEC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4157" y="6098649"/>
            <a:ext cx="9866244" cy="302151"/>
          </a:xfrm>
        </p:spPr>
        <p:txBody>
          <a:bodyPr vert="horz" lIns="0" tIns="0" rIns="0" bIns="0" rtlCol="0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1200" b="1" cap="all" spc="600" dirty="0">
                <a:solidFill>
                  <a:schemeClr val="bg1"/>
                </a:solidFill>
              </a:rPr>
              <a:t>ENJOY your well-deserved break everyone! </a:t>
            </a:r>
          </a:p>
        </p:txBody>
      </p:sp>
    </p:spTree>
    <p:extLst>
      <p:ext uri="{BB962C8B-B14F-4D97-AF65-F5344CB8AC3E}">
        <p14:creationId xmlns:p14="http://schemas.microsoft.com/office/powerpoint/2010/main" val="47102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086BF-E428-3E4E-B0A9-FDB8645E4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636" y="639223"/>
            <a:ext cx="11530013" cy="1700212"/>
          </a:xfrm>
        </p:spPr>
        <p:txBody>
          <a:bodyPr>
            <a:normAutofit/>
          </a:bodyPr>
          <a:lstStyle/>
          <a:p>
            <a:pPr algn="ctr"/>
            <a:r>
              <a:rPr lang="en-US" sz="8000" dirty="0">
                <a:solidFill>
                  <a:srgbClr val="DB9E00"/>
                </a:solidFill>
                <a:latin typeface="Gill Sans Ultra Bold" panose="020B0A02020104020203" pitchFamily="34" charset="77"/>
                <a:cs typeface="Vladimir Script" panose="020F0502020204030204" pitchFamily="34" charset="0"/>
              </a:rPr>
              <a:t>Good morning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9B3907-F313-F84B-8D52-72F711F8F3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1785" y="4328827"/>
            <a:ext cx="6843713" cy="123444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Marker Felt Thin" panose="02000400000000000000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FRIDAY 23</a:t>
            </a:r>
            <a:r>
              <a:rPr lang="en-US" baseline="30000" dirty="0">
                <a:solidFill>
                  <a:schemeClr val="accent2">
                    <a:lumMod val="75000"/>
                  </a:schemeClr>
                </a:solidFill>
                <a:latin typeface="Marker Felt Thin" panose="02000400000000000000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RD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Marker Felt Thin" panose="02000400000000000000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 JULY 2021 – WEEK 2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3C69734-4C96-7F42-8F59-BEDE66333C33}"/>
              </a:ext>
            </a:extLst>
          </p:cNvPr>
          <p:cNvSpPr txBox="1">
            <a:spLocks/>
          </p:cNvSpPr>
          <p:nvPr/>
        </p:nvSpPr>
        <p:spPr>
          <a:xfrm>
            <a:off x="2674143" y="2695194"/>
            <a:ext cx="6843713" cy="12344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6000" b="1" dirty="0">
                <a:solidFill>
                  <a:schemeClr val="accent1">
                    <a:lumMod val="50000"/>
                  </a:schemeClr>
                </a:solidFill>
                <a:latin typeface="MARKER FELT THIN" panose="02000400000000000000" pitchFamily="2" charset="77"/>
                <a:ea typeface="LINGWAI SC MEDIUM" panose="03050602040302020204" pitchFamily="66" charset="-122"/>
                <a:cs typeface="LINGWAI SC MEDIUM" panose="03050602040302020204" pitchFamily="66" charset="-122"/>
              </a:rPr>
              <a:t>STAGE 1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6E1FECD-D0C3-C242-98FF-E81094902C5E}"/>
              </a:ext>
            </a:extLst>
          </p:cNvPr>
          <p:cNvSpPr txBox="1">
            <a:spLocks/>
          </p:cNvSpPr>
          <p:nvPr/>
        </p:nvSpPr>
        <p:spPr>
          <a:xfrm>
            <a:off x="1510664" y="5239226"/>
            <a:ext cx="9963150" cy="11229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Please make sure you are sending </a:t>
            </a:r>
            <a:r>
              <a:rPr lang="en-US" u="sng" dirty="0"/>
              <a:t>one</a:t>
            </a:r>
            <a:r>
              <a:rPr lang="en-US" dirty="0"/>
              <a:t> </a:t>
            </a:r>
            <a:r>
              <a:rPr lang="en-US" u="sng" dirty="0"/>
              <a:t>or</a:t>
            </a:r>
            <a:r>
              <a:rPr lang="en-US" dirty="0"/>
              <a:t> </a:t>
            </a:r>
            <a:r>
              <a:rPr lang="en-US" u="sng" dirty="0"/>
              <a:t>two</a:t>
            </a:r>
            <a:r>
              <a:rPr lang="en-US" dirty="0"/>
              <a:t> work samples to your classroom teacher via </a:t>
            </a:r>
            <a:r>
              <a:rPr lang="en-US" b="1" dirty="0"/>
              <a:t>dojo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3912950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D14CCAD-9358-2145-AFA7-696B869013D8}"/>
              </a:ext>
            </a:extLst>
          </p:cNvPr>
          <p:cNvSpPr/>
          <p:nvPr/>
        </p:nvSpPr>
        <p:spPr>
          <a:xfrm rot="16200000" flipV="1">
            <a:off x="-2036222" y="3140283"/>
            <a:ext cx="5800280" cy="719613"/>
          </a:xfrm>
          <a:prstGeom prst="rect">
            <a:avLst/>
          </a:prstGeom>
          <a:solidFill>
            <a:srgbClr val="185047"/>
          </a:solidFill>
          <a:ln>
            <a:solidFill>
              <a:srgbClr val="185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F364437-21AB-584D-ABB2-08874DA52F79}"/>
              </a:ext>
            </a:extLst>
          </p:cNvPr>
          <p:cNvSpPr/>
          <p:nvPr/>
        </p:nvSpPr>
        <p:spPr>
          <a:xfrm>
            <a:off x="1371600" y="457771"/>
            <a:ext cx="10820400" cy="657226"/>
          </a:xfrm>
          <a:prstGeom prst="rect">
            <a:avLst/>
          </a:prstGeom>
          <a:solidFill>
            <a:srgbClr val="185047"/>
          </a:solidFill>
          <a:ln>
            <a:solidFill>
              <a:srgbClr val="185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458FDC-4D7F-5E4F-A48B-25FE10DCB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514923"/>
            <a:ext cx="10241280" cy="558355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WHATS ON TODAY?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CBD451-7FA8-CC43-9A33-15A553D988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700" y="1114997"/>
            <a:ext cx="10584180" cy="528523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/>
              <a:t>Morning</a:t>
            </a:r>
            <a:br>
              <a:rPr lang="en-US" b="1" dirty="0"/>
            </a:br>
            <a:r>
              <a:rPr lang="en-US" dirty="0"/>
              <a:t>Task 1 – Grammar</a:t>
            </a:r>
            <a:br>
              <a:rPr lang="en-US" b="1" dirty="0"/>
            </a:br>
            <a:r>
              <a:rPr lang="en-US" dirty="0"/>
              <a:t>Task 2 – Reading</a:t>
            </a:r>
            <a:br>
              <a:rPr lang="en-US" b="1" dirty="0"/>
            </a:b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Crunch n’ sip</a:t>
            </a:r>
            <a:br>
              <a:rPr lang="en-US" dirty="0"/>
            </a:br>
            <a:r>
              <a:rPr lang="en-US" dirty="0"/>
              <a:t>Writing </a:t>
            </a:r>
            <a:br>
              <a:rPr lang="en-US" dirty="0"/>
            </a:br>
            <a:br>
              <a:rPr lang="en-US" dirty="0"/>
            </a:br>
            <a:r>
              <a:rPr lang="en-US" b="1" dirty="0"/>
              <a:t>Middle </a:t>
            </a:r>
            <a:br>
              <a:rPr lang="en-US" b="1" dirty="0"/>
            </a:br>
            <a:r>
              <a:rPr lang="en-US" dirty="0" err="1"/>
              <a:t>Maths</a:t>
            </a:r>
            <a:br>
              <a:rPr lang="en-US" dirty="0"/>
            </a:br>
            <a:endParaRPr lang="en-US" dirty="0"/>
          </a:p>
          <a:p>
            <a:pPr marL="0" indent="0" algn="ctr">
              <a:buNone/>
            </a:pPr>
            <a:r>
              <a:rPr lang="en-US" b="1" dirty="0"/>
              <a:t>Final</a:t>
            </a:r>
            <a:br>
              <a:rPr lang="en-US" b="1" dirty="0"/>
            </a:br>
            <a:r>
              <a:rPr lang="en-US" dirty="0"/>
              <a:t>PDHPE</a:t>
            </a:r>
            <a:endParaRPr lang="en-US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DA40FC-E2DD-7F48-AE78-AB64D17B77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38" y="114300"/>
            <a:ext cx="1485900" cy="157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4209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7B529-7C2E-2B48-BA8C-3622F2C11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523" y="960947"/>
            <a:ext cx="10241280" cy="1234440"/>
          </a:xfrm>
        </p:spPr>
        <p:txBody>
          <a:bodyPr/>
          <a:lstStyle/>
          <a:p>
            <a:r>
              <a:rPr lang="en-US" dirty="0"/>
              <a:t>Task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45A72E-A7CE-464B-BEE9-5F6B0EDDE2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5438" y="2375101"/>
            <a:ext cx="3711405" cy="3339128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en-US" dirty="0"/>
              <a:t>Complete the grammar worksheets.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dirty="0"/>
              <a:t>Year 1 – past tense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dirty="0"/>
              <a:t>Year 2 – expanding a sentence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0048DF-3E93-BA4C-98DE-22929CCE6CE8}"/>
              </a:ext>
            </a:extLst>
          </p:cNvPr>
          <p:cNvSpPr/>
          <p:nvPr/>
        </p:nvSpPr>
        <p:spPr>
          <a:xfrm>
            <a:off x="1371600" y="457771"/>
            <a:ext cx="10820400" cy="657226"/>
          </a:xfrm>
          <a:prstGeom prst="rect">
            <a:avLst/>
          </a:prstGeom>
          <a:solidFill>
            <a:srgbClr val="185047"/>
          </a:solidFill>
          <a:ln>
            <a:solidFill>
              <a:srgbClr val="185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E5FD61-506D-AF46-B020-AA5B6B90FBE8}"/>
              </a:ext>
            </a:extLst>
          </p:cNvPr>
          <p:cNvSpPr/>
          <p:nvPr/>
        </p:nvSpPr>
        <p:spPr>
          <a:xfrm rot="16200000" flipV="1">
            <a:off x="-2036222" y="3140283"/>
            <a:ext cx="5800280" cy="719613"/>
          </a:xfrm>
          <a:prstGeom prst="rect">
            <a:avLst/>
          </a:prstGeom>
          <a:solidFill>
            <a:srgbClr val="185047"/>
          </a:solidFill>
          <a:ln>
            <a:solidFill>
              <a:srgbClr val="185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928643-15A6-9E41-9E37-BE12E0B2A7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38" y="114300"/>
            <a:ext cx="1485900" cy="1574800"/>
          </a:xfrm>
          <a:prstGeom prst="rect">
            <a:avLst/>
          </a:prstGeom>
        </p:spPr>
      </p:pic>
      <p:pic>
        <p:nvPicPr>
          <p:cNvPr id="3081" name="Picture 9" descr="page42image48657408">
            <a:extLst>
              <a:ext uri="{FF2B5EF4-FFF2-40B4-BE49-F238E27FC236}">
                <a16:creationId xmlns:a16="http://schemas.microsoft.com/office/drawing/2014/main" id="{4C05F8D5-BF48-9549-8E45-DCBE55A8A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213" y="1247229"/>
            <a:ext cx="3551210" cy="5025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page43image48321200">
            <a:extLst>
              <a:ext uri="{FF2B5EF4-FFF2-40B4-BE49-F238E27FC236}">
                <a16:creationId xmlns:a16="http://schemas.microsoft.com/office/drawing/2014/main" id="{8C8C62FD-1535-AE4F-8ECF-CA7E5FE14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1413" y="1374819"/>
            <a:ext cx="3461049" cy="4897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62783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46EF8-29DF-7745-957C-E25A72B3E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5438" y="1256728"/>
            <a:ext cx="10241280" cy="744093"/>
          </a:xfrm>
        </p:spPr>
        <p:txBody>
          <a:bodyPr/>
          <a:lstStyle/>
          <a:p>
            <a:r>
              <a:rPr lang="en-US" dirty="0"/>
              <a:t>Task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125307-9EB6-8F4B-929D-E92A61264B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2282" y="2143802"/>
            <a:ext cx="3309563" cy="3987119"/>
          </a:xfrm>
        </p:spPr>
        <p:txBody>
          <a:bodyPr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en-US" dirty="0"/>
              <a:t>Read or get an adult to read ”Elephants” and answer the questions.</a:t>
            </a:r>
            <a:br>
              <a:rPr lang="en-US" dirty="0"/>
            </a:b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31F779-8C76-2142-8552-D1090DCE35A5}"/>
              </a:ext>
            </a:extLst>
          </p:cNvPr>
          <p:cNvSpPr/>
          <p:nvPr/>
        </p:nvSpPr>
        <p:spPr>
          <a:xfrm>
            <a:off x="1371600" y="457771"/>
            <a:ext cx="10820400" cy="657226"/>
          </a:xfrm>
          <a:prstGeom prst="rect">
            <a:avLst/>
          </a:prstGeom>
          <a:solidFill>
            <a:srgbClr val="185047"/>
          </a:solidFill>
          <a:ln>
            <a:solidFill>
              <a:srgbClr val="185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58332A7-1514-E340-93AE-81B3B35AF967}"/>
              </a:ext>
            </a:extLst>
          </p:cNvPr>
          <p:cNvSpPr/>
          <p:nvPr/>
        </p:nvSpPr>
        <p:spPr>
          <a:xfrm rot="16200000" flipV="1">
            <a:off x="-2036222" y="3140283"/>
            <a:ext cx="5800280" cy="719613"/>
          </a:xfrm>
          <a:prstGeom prst="rect">
            <a:avLst/>
          </a:prstGeom>
          <a:solidFill>
            <a:srgbClr val="185047"/>
          </a:solidFill>
          <a:ln>
            <a:solidFill>
              <a:srgbClr val="185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6122CF-D35C-974E-8D4D-E672A8B64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38" y="114300"/>
            <a:ext cx="1485900" cy="1574800"/>
          </a:xfrm>
          <a:prstGeom prst="rect">
            <a:avLst/>
          </a:prstGeom>
        </p:spPr>
      </p:pic>
      <p:pic>
        <p:nvPicPr>
          <p:cNvPr id="2050" name="Picture 2" descr="Stay Home And Read A Book GIFs - Get the best GIF on GIPHY">
            <a:extLst>
              <a:ext uri="{FF2B5EF4-FFF2-40B4-BE49-F238E27FC236}">
                <a16:creationId xmlns:a16="http://schemas.microsoft.com/office/drawing/2014/main" id="{5D0290B4-39DC-1448-AB26-BDC8744B1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9442" y="461741"/>
            <a:ext cx="681133" cy="681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Writing Pencil Animated Gif - Novocom.top">
            <a:extLst>
              <a:ext uri="{FF2B5EF4-FFF2-40B4-BE49-F238E27FC236}">
                <a16:creationId xmlns:a16="http://schemas.microsoft.com/office/drawing/2014/main" id="{B291FC52-0A5B-F344-A956-2B71CC7C5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4220" y="5497930"/>
            <a:ext cx="967338" cy="816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page44image48685600">
            <a:extLst>
              <a:ext uri="{FF2B5EF4-FFF2-40B4-BE49-F238E27FC236}">
                <a16:creationId xmlns:a16="http://schemas.microsoft.com/office/drawing/2014/main" id="{BA16F3D4-1384-D34E-956B-DC8171C33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622" y="1256728"/>
            <a:ext cx="3598356" cy="509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page45image48537312">
            <a:extLst>
              <a:ext uri="{FF2B5EF4-FFF2-40B4-BE49-F238E27FC236}">
                <a16:creationId xmlns:a16="http://schemas.microsoft.com/office/drawing/2014/main" id="{A957C83A-4F07-E445-9A34-D26F3CCBC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9670" y="1256729"/>
            <a:ext cx="3598356" cy="5092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93946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08D09-C4FC-534E-87E5-EC662BAA6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6609" y="2238946"/>
            <a:ext cx="4039790" cy="1987105"/>
          </a:xfrm>
        </p:spPr>
        <p:txBody>
          <a:bodyPr/>
          <a:lstStyle/>
          <a:p>
            <a:pPr algn="ctr"/>
            <a:r>
              <a:rPr lang="en-US" dirty="0"/>
              <a:t>Crunch n’ sip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9DE309C-9CDA-BA43-98EF-0245EAA58FCF}"/>
              </a:ext>
            </a:extLst>
          </p:cNvPr>
          <p:cNvSpPr/>
          <p:nvPr/>
        </p:nvSpPr>
        <p:spPr>
          <a:xfrm>
            <a:off x="1371600" y="457771"/>
            <a:ext cx="10820400" cy="657226"/>
          </a:xfrm>
          <a:prstGeom prst="rect">
            <a:avLst/>
          </a:prstGeom>
          <a:solidFill>
            <a:srgbClr val="185047"/>
          </a:solidFill>
          <a:ln>
            <a:solidFill>
              <a:srgbClr val="185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60AFC5-43D5-D548-B9C3-B391D0E51486}"/>
              </a:ext>
            </a:extLst>
          </p:cNvPr>
          <p:cNvSpPr/>
          <p:nvPr/>
        </p:nvSpPr>
        <p:spPr>
          <a:xfrm rot="16200000" flipV="1">
            <a:off x="-2036222" y="3140283"/>
            <a:ext cx="5800280" cy="719613"/>
          </a:xfrm>
          <a:prstGeom prst="rect">
            <a:avLst/>
          </a:prstGeom>
          <a:solidFill>
            <a:srgbClr val="185047"/>
          </a:solidFill>
          <a:ln>
            <a:solidFill>
              <a:srgbClr val="185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39B57D-C0BC-8E44-8A45-9EA2A157D9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38" y="114300"/>
            <a:ext cx="1485900" cy="1574800"/>
          </a:xfrm>
          <a:prstGeom prst="rect">
            <a:avLst/>
          </a:prstGeom>
        </p:spPr>
      </p:pic>
      <p:pic>
        <p:nvPicPr>
          <p:cNvPr id="3074" name="Picture 2" descr="Home | Crunch&amp;amp;SipÂ®">
            <a:extLst>
              <a:ext uri="{FF2B5EF4-FFF2-40B4-BE49-F238E27FC236}">
                <a16:creationId xmlns:a16="http://schemas.microsoft.com/office/drawing/2014/main" id="{E5419CA5-7AAA-914B-A598-51E9EDF18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399" y="1664843"/>
            <a:ext cx="6410325" cy="427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9230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5A98240-9F66-F344-A4B5-64B643EE7F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5" y="-14748"/>
            <a:ext cx="6160217" cy="68996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32A447-8056-2D4E-ACAA-6F4E4C0BE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6206" y="1397598"/>
            <a:ext cx="3319895" cy="1694972"/>
          </a:xfrm>
        </p:spPr>
        <p:txBody>
          <a:bodyPr anchor="ctr"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Task 4</a:t>
            </a:r>
          </a:p>
        </p:txBody>
      </p:sp>
      <p:pic>
        <p:nvPicPr>
          <p:cNvPr id="4100" name="Picture 4" descr="Writing Gif - GIFcen">
            <a:extLst>
              <a:ext uri="{FF2B5EF4-FFF2-40B4-BE49-F238E27FC236}">
                <a16:creationId xmlns:a16="http://schemas.microsoft.com/office/drawing/2014/main" id="{8D934DF3-AFCC-7642-B62D-5D7701BA7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59000" y="5684908"/>
            <a:ext cx="1125141" cy="1032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BDF913-7620-6045-886C-89FC24CEE4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788" y="1813177"/>
            <a:ext cx="4558504" cy="4741390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en-US" sz="2000" dirty="0"/>
              <a:t>Writing – procedural writing on how to build a snowman.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sz="2000" dirty="0"/>
              <a:t>Read through the instructions in the learning pack to complete the task.</a:t>
            </a:r>
            <a:endParaRPr lang="en-US" sz="16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BBCA4B7-6F98-BA4D-B42F-4E9F9E95CD6A}"/>
              </a:ext>
            </a:extLst>
          </p:cNvPr>
          <p:cNvSpPr/>
          <p:nvPr/>
        </p:nvSpPr>
        <p:spPr>
          <a:xfrm>
            <a:off x="1371600" y="457771"/>
            <a:ext cx="10820400" cy="657226"/>
          </a:xfrm>
          <a:prstGeom prst="rect">
            <a:avLst/>
          </a:prstGeom>
          <a:solidFill>
            <a:srgbClr val="185047"/>
          </a:solidFill>
          <a:ln>
            <a:solidFill>
              <a:srgbClr val="185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CE2FE0A-DB92-804E-AC88-EC571183B248}"/>
              </a:ext>
            </a:extLst>
          </p:cNvPr>
          <p:cNvSpPr/>
          <p:nvPr/>
        </p:nvSpPr>
        <p:spPr>
          <a:xfrm rot="16200000" flipV="1">
            <a:off x="-2293686" y="3369169"/>
            <a:ext cx="6258052" cy="719613"/>
          </a:xfrm>
          <a:prstGeom prst="rect">
            <a:avLst/>
          </a:prstGeom>
          <a:solidFill>
            <a:srgbClr val="185047"/>
          </a:solidFill>
          <a:ln>
            <a:solidFill>
              <a:srgbClr val="185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7D7998F-6750-DE42-BF03-60737E3A2F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38" y="114300"/>
            <a:ext cx="1485900" cy="1574800"/>
          </a:xfrm>
          <a:prstGeom prst="rect">
            <a:avLst/>
          </a:prstGeom>
        </p:spPr>
      </p:pic>
      <p:pic>
        <p:nvPicPr>
          <p:cNvPr id="6153" name="Picture 9" descr="page46image48506208">
            <a:extLst>
              <a:ext uri="{FF2B5EF4-FFF2-40B4-BE49-F238E27FC236}">
                <a16:creationId xmlns:a16="http://schemas.microsoft.com/office/drawing/2014/main" id="{8BB0860A-326F-F649-990E-54584606C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813" y="1125315"/>
            <a:ext cx="3995097" cy="5653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page47image48552032">
            <a:extLst>
              <a:ext uri="{FF2B5EF4-FFF2-40B4-BE49-F238E27FC236}">
                <a16:creationId xmlns:a16="http://schemas.microsoft.com/office/drawing/2014/main" id="{1BD46B39-EB45-9945-BD56-7FC8245F4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394" y="1912831"/>
            <a:ext cx="2930717" cy="4147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5" name="Picture 11" descr="page48image48551824">
            <a:extLst>
              <a:ext uri="{FF2B5EF4-FFF2-40B4-BE49-F238E27FC236}">
                <a16:creationId xmlns:a16="http://schemas.microsoft.com/office/drawing/2014/main" id="{E6253357-AA8A-A044-AFAB-2E1B87A2A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4667" y="2296168"/>
            <a:ext cx="3251577" cy="4601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49960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6F91DF7-E819-3042-B3A6-68A9955DA4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267209" y="-66791"/>
            <a:ext cx="1657582" cy="1219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D93E2F-0D22-4F4A-99B4-9900D7865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569" y="5553718"/>
            <a:ext cx="7203004" cy="1054645"/>
          </a:xfrm>
        </p:spPr>
        <p:txBody>
          <a:bodyPr vert="horz" lIns="0" tIns="0" rIns="0" bIns="0" rtlCol="0" anchor="ctr">
            <a:normAutofit/>
          </a:bodyPr>
          <a:lstStyle/>
          <a:p>
            <a:r>
              <a:rPr lang="en-US" sz="3200" spc="750" dirty="0">
                <a:solidFill>
                  <a:schemeClr val="bg1"/>
                </a:solidFill>
              </a:rPr>
              <a:t>Recess break (30 minutes)</a:t>
            </a:r>
          </a:p>
        </p:txBody>
      </p:sp>
      <p:pic>
        <p:nvPicPr>
          <p:cNvPr id="5122" name="Picture 2" descr="McAndrews-Grogan, Mrs. / Brain Break Indoor Recess Bag">
            <a:extLst>
              <a:ext uri="{FF2B5EF4-FFF2-40B4-BE49-F238E27FC236}">
                <a16:creationId xmlns:a16="http://schemas.microsoft.com/office/drawing/2014/main" id="{58B025FC-32A1-7049-9C2C-EB830FA8FF5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4525" y="457200"/>
            <a:ext cx="11229675" cy="440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7010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5DE115E-5A8B-9649-87A1-6D2656E58A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6" y="-14748"/>
            <a:ext cx="4488058" cy="68996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38FF2E-FDE5-B742-8BB1-21FED27A1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68280"/>
            <a:ext cx="3390645" cy="3363597"/>
          </a:xfrm>
        </p:spPr>
        <p:txBody>
          <a:bodyPr>
            <a:normAutofit/>
          </a:bodyPr>
          <a:lstStyle/>
          <a:p>
            <a:pPr algn="r"/>
            <a:r>
              <a:rPr lang="en-US" sz="3000">
                <a:solidFill>
                  <a:schemeClr val="bg1"/>
                </a:solidFill>
              </a:rPr>
              <a:t>Mathematics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A96A193-34B8-4551-82CB-22578FC3F95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494654" y="457200"/>
          <a:ext cx="7240146" cy="594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131396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08D09-C4FC-534E-87E5-EC662BAA6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6609" y="2238946"/>
            <a:ext cx="4039790" cy="1987105"/>
          </a:xfrm>
        </p:spPr>
        <p:txBody>
          <a:bodyPr/>
          <a:lstStyle/>
          <a:p>
            <a:pPr algn="ctr"/>
            <a:r>
              <a:rPr lang="en-US" dirty="0"/>
              <a:t>Crunch n’ sip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9DE309C-9CDA-BA43-98EF-0245EAA58FCF}"/>
              </a:ext>
            </a:extLst>
          </p:cNvPr>
          <p:cNvSpPr/>
          <p:nvPr/>
        </p:nvSpPr>
        <p:spPr>
          <a:xfrm>
            <a:off x="1371600" y="457771"/>
            <a:ext cx="10820400" cy="657226"/>
          </a:xfrm>
          <a:prstGeom prst="rect">
            <a:avLst/>
          </a:prstGeom>
          <a:solidFill>
            <a:srgbClr val="185047"/>
          </a:solidFill>
          <a:ln>
            <a:solidFill>
              <a:srgbClr val="185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60AFC5-43D5-D548-B9C3-B391D0E51486}"/>
              </a:ext>
            </a:extLst>
          </p:cNvPr>
          <p:cNvSpPr/>
          <p:nvPr/>
        </p:nvSpPr>
        <p:spPr>
          <a:xfrm rot="16200000" flipV="1">
            <a:off x="-2036222" y="3140283"/>
            <a:ext cx="5800280" cy="719613"/>
          </a:xfrm>
          <a:prstGeom prst="rect">
            <a:avLst/>
          </a:prstGeom>
          <a:solidFill>
            <a:srgbClr val="185047"/>
          </a:solidFill>
          <a:ln>
            <a:solidFill>
              <a:srgbClr val="185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39B57D-C0BC-8E44-8A45-9EA2A157D9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38" y="114300"/>
            <a:ext cx="1485900" cy="1574800"/>
          </a:xfrm>
          <a:prstGeom prst="rect">
            <a:avLst/>
          </a:prstGeom>
        </p:spPr>
      </p:pic>
      <p:pic>
        <p:nvPicPr>
          <p:cNvPr id="3074" name="Picture 2" descr="Home | Crunch&amp;amp;SipÂ®">
            <a:extLst>
              <a:ext uri="{FF2B5EF4-FFF2-40B4-BE49-F238E27FC236}">
                <a16:creationId xmlns:a16="http://schemas.microsoft.com/office/drawing/2014/main" id="{E5419CA5-7AAA-914B-A598-51E9EDF18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399" y="1664843"/>
            <a:ext cx="6410325" cy="427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8613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9B1869A-0075-C849-B96D-9FAF55C3D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5" y="-14748"/>
            <a:ext cx="4074725" cy="68996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F29EBB-E060-6A43-AC5E-C5C7803F1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493" y="2463419"/>
            <a:ext cx="2929372" cy="3145812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US" sz="3200" spc="750">
                <a:solidFill>
                  <a:schemeClr val="bg1"/>
                </a:solidFill>
              </a:rPr>
              <a:t>Task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3E754D-ADD4-4A4E-AE09-F36BC195C4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275" y="457199"/>
            <a:ext cx="2838733" cy="1549021"/>
          </a:xfrm>
        </p:spPr>
        <p:txBody>
          <a:bodyPr vert="horz" lIns="0" tIns="0" rIns="0" bIns="0" rtlCol="0" anchor="b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1200" b="1" cap="all" spc="600" dirty="0">
                <a:solidFill>
                  <a:schemeClr val="bg1"/>
                </a:solidFill>
              </a:rPr>
              <a:t>M o n e 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15D70D-725E-094F-9590-7145EAA877D7}"/>
              </a:ext>
            </a:extLst>
          </p:cNvPr>
          <p:cNvSpPr txBox="1"/>
          <p:nvPr/>
        </p:nvSpPr>
        <p:spPr>
          <a:xfrm>
            <a:off x="5798288" y="862377"/>
            <a:ext cx="2147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Year 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7FAC33-1DFF-2945-8295-D20492DD9768}"/>
              </a:ext>
            </a:extLst>
          </p:cNvPr>
          <p:cNvSpPr txBox="1"/>
          <p:nvPr/>
        </p:nvSpPr>
        <p:spPr>
          <a:xfrm>
            <a:off x="9122735" y="862377"/>
            <a:ext cx="1892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Year 2</a:t>
            </a:r>
          </a:p>
        </p:txBody>
      </p:sp>
      <p:pic>
        <p:nvPicPr>
          <p:cNvPr id="1035" name="Picture 11" descr="page49image48553904">
            <a:extLst>
              <a:ext uri="{FF2B5EF4-FFF2-40B4-BE49-F238E27FC236}">
                <a16:creationId xmlns:a16="http://schemas.microsoft.com/office/drawing/2014/main" id="{A353C8DC-E11A-C047-BE71-812BB4A1C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303" y="1153200"/>
            <a:ext cx="4409372" cy="576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age50image48551408">
            <a:extLst>
              <a:ext uri="{FF2B5EF4-FFF2-40B4-BE49-F238E27FC236}">
                <a16:creationId xmlns:a16="http://schemas.microsoft.com/office/drawing/2014/main" id="{6806BBB7-8EED-D946-94C1-BFB5FD54D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675" y="1402101"/>
            <a:ext cx="3712730" cy="5482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1869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83396-0660-AA4A-A8B3-3A7573604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 3. fitness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17913D-41D7-974C-AC79-6932BD1E7D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Choose an activity from the fitness grid to complete.</a:t>
            </a:r>
          </a:p>
        </p:txBody>
      </p:sp>
      <p:pic>
        <p:nvPicPr>
          <p:cNvPr id="10242" name="Picture 2" descr="Fitness GIF Demonstrates 48 Exercises Perfect for New Year&amp;#39;s Resolutions |  Workout videos, Excercise routine, Personal trainer app">
            <a:extLst>
              <a:ext uri="{FF2B5EF4-FFF2-40B4-BE49-F238E27FC236}">
                <a16:creationId xmlns:a16="http://schemas.microsoft.com/office/drawing/2014/main" id="{B43E3074-1262-D647-9C1A-7CE0F5B83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640" y="2724912"/>
            <a:ext cx="49403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76F863-D9F6-8643-97B3-0D565B960A6B}"/>
              </a:ext>
            </a:extLst>
          </p:cNvPr>
          <p:cNvSpPr txBox="1"/>
          <p:nvPr/>
        </p:nvSpPr>
        <p:spPr>
          <a:xfrm>
            <a:off x="8660071" y="2791684"/>
            <a:ext cx="32145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Not this one </a:t>
            </a:r>
          </a:p>
          <a:p>
            <a:r>
              <a:rPr lang="en-US" sz="3200" dirty="0"/>
              <a:t>(in your packs)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C16D74C-0286-E047-98A1-04DA7F6AAC6E}"/>
              </a:ext>
            </a:extLst>
          </p:cNvPr>
          <p:cNvCxnSpPr/>
          <p:nvPr/>
        </p:nvCxnSpPr>
        <p:spPr>
          <a:xfrm flipH="1">
            <a:off x="6864940" y="3232298"/>
            <a:ext cx="1513516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61809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EE56CEC-5758-B844-A52F-5EE9AF08FC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422277" y="88277"/>
            <a:ext cx="1347446" cy="12192000"/>
          </a:xfrm>
          <a:prstGeom prst="rect">
            <a:avLst/>
          </a:prstGeom>
        </p:spPr>
      </p:pic>
      <p:pic>
        <p:nvPicPr>
          <p:cNvPr id="7172" name="Picture 4" descr="Packed Lunch Clipart - Png Download - Full Size Clipart (#5635198) -  PinClipart">
            <a:extLst>
              <a:ext uri="{FF2B5EF4-FFF2-40B4-BE49-F238E27FC236}">
                <a16:creationId xmlns:a16="http://schemas.microsoft.com/office/drawing/2014/main" id="{937ACCDF-7B01-B941-8EB5-452181591C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35" b="9963"/>
          <a:stretch/>
        </p:blipFill>
        <p:spPr bwMode="auto">
          <a:xfrm>
            <a:off x="203952" y="1031012"/>
            <a:ext cx="5892947" cy="371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Free Lunch Box Clipart, Download Free Lunch Box Clipart png images, Free  ClipArts on Clipart Library">
            <a:extLst>
              <a:ext uri="{FF2B5EF4-FFF2-40B4-BE49-F238E27FC236}">
                <a16:creationId xmlns:a16="http://schemas.microsoft.com/office/drawing/2014/main" id="{26B9728E-BA5F-5043-90BB-C98D1A3BAF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29" r="-1" b="12033"/>
          <a:stretch/>
        </p:blipFill>
        <p:spPr bwMode="auto">
          <a:xfrm>
            <a:off x="6095999" y="1022332"/>
            <a:ext cx="5892049" cy="371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06D30F-37F2-A843-982D-1269C850A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941" y="5688106"/>
            <a:ext cx="9929017" cy="724654"/>
          </a:xfrm>
        </p:spPr>
        <p:txBody>
          <a:bodyPr vert="horz" lIns="0" tIns="0" rIns="0" bIns="0" rtlCol="0" anchor="ctr">
            <a:normAutofit/>
          </a:bodyPr>
          <a:lstStyle/>
          <a:p>
            <a:r>
              <a:rPr lang="en-US" sz="3200" spc="750">
                <a:solidFill>
                  <a:schemeClr val="bg1"/>
                </a:solidFill>
              </a:rPr>
              <a:t>Lunch break (40 minutes)</a:t>
            </a:r>
          </a:p>
        </p:txBody>
      </p:sp>
    </p:spTree>
    <p:extLst>
      <p:ext uri="{BB962C8B-B14F-4D97-AF65-F5344CB8AC3E}">
        <p14:creationId xmlns:p14="http://schemas.microsoft.com/office/powerpoint/2010/main" val="23702822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1D4DFEC-F7DF-354D-941F-7A0201F2F1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205584" cy="68996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F2FF54-5777-9F49-A897-C7CFF7B5E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286" y="601469"/>
            <a:ext cx="10501423" cy="666940"/>
          </a:xfrm>
        </p:spPr>
        <p:txBody>
          <a:bodyPr anchor="b">
            <a:normAutofit/>
          </a:bodyPr>
          <a:lstStyle/>
          <a:p>
            <a:r>
              <a:rPr lang="en-US" sz="4000" dirty="0"/>
              <a:t>KLA – </a:t>
            </a:r>
            <a:r>
              <a:rPr lang="en-US" sz="4000" dirty="0" err="1"/>
              <a:t>capa</a:t>
            </a:r>
            <a:r>
              <a:rPr lang="en-US" sz="4000" dirty="0"/>
              <a:t> (dance)</a:t>
            </a:r>
            <a:endParaRPr lang="en-US" sz="28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F3436F-91B6-8A49-928D-303AFFA37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3888" y="1654655"/>
            <a:ext cx="5022111" cy="395935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DANCE DISCO YOGA</a:t>
            </a:r>
          </a:p>
          <a:p>
            <a:pPr marL="0" indent="0">
              <a:buNone/>
            </a:pPr>
            <a:r>
              <a:rPr lang="en-US" dirty="0"/>
              <a:t>Link provided in learning pack </a:t>
            </a:r>
          </a:p>
        </p:txBody>
      </p:sp>
      <p:pic>
        <p:nvPicPr>
          <p:cNvPr id="7174" name="Picture 6" descr="Kids HIIT Workout 2 on Make a GIF">
            <a:extLst>
              <a:ext uri="{FF2B5EF4-FFF2-40B4-BE49-F238E27FC236}">
                <a16:creationId xmlns:a16="http://schemas.microsoft.com/office/drawing/2014/main" id="{74CBDFD8-E502-1943-AAA7-5126AC5E6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943" y="3729860"/>
            <a:ext cx="4260112" cy="2390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Floating Yogi by Julie Tennett on Dribbble">
            <a:extLst>
              <a:ext uri="{FF2B5EF4-FFF2-40B4-BE49-F238E27FC236}">
                <a16:creationId xmlns:a16="http://schemas.microsoft.com/office/drawing/2014/main" id="{62F8B09E-A746-5A4E-AF1C-513EA6076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988" y="890353"/>
            <a:ext cx="3354574" cy="2515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Cosmic Kids Yoga Disco | Hot Air Balloonin&amp;#39; on Make a GIF">
            <a:extLst>
              <a:ext uri="{FF2B5EF4-FFF2-40B4-BE49-F238E27FC236}">
                <a16:creationId xmlns:a16="http://schemas.microsoft.com/office/drawing/2014/main" id="{8B660E39-6B48-644A-ACD5-EB0913F71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01" y="2826311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79120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New 2017 ] Green and Blue Screen Balloons Flying in the Sky - Free Footage  | Flying balloon, Balloons, Blue screen">
            <a:extLst>
              <a:ext uri="{FF2B5EF4-FFF2-40B4-BE49-F238E27FC236}">
                <a16:creationId xmlns:a16="http://schemas.microsoft.com/office/drawing/2014/main" id="{065506FE-06B4-E640-AD15-BFC04DF246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71"/>
          <a:stretch/>
        </p:blipFill>
        <p:spPr bwMode="auto">
          <a:xfrm>
            <a:off x="0" y="0"/>
            <a:ext cx="12713376" cy="6473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506250C-279C-144E-947A-92FDE153C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8160" y="859631"/>
            <a:ext cx="10241280" cy="893445"/>
          </a:xfrm>
        </p:spPr>
        <p:txBody>
          <a:bodyPr>
            <a:normAutofit fontScale="90000"/>
          </a:bodyPr>
          <a:lstStyle/>
          <a:p>
            <a:r>
              <a:rPr lang="en-US" sz="6000" dirty="0"/>
              <a:t>FREE PLAY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1D8FC0-4FA8-744C-ADF4-951FA1EA16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3952" y="1753076"/>
            <a:ext cx="7534656" cy="39593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Build or construct an object or building using blocks</a:t>
            </a:r>
          </a:p>
        </p:txBody>
      </p:sp>
    </p:spTree>
    <p:extLst>
      <p:ext uri="{BB962C8B-B14F-4D97-AF65-F5344CB8AC3E}">
        <p14:creationId xmlns:p14="http://schemas.microsoft.com/office/powerpoint/2010/main" val="28254472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and holding a glittering sparkler at night">
            <a:extLst>
              <a:ext uri="{FF2B5EF4-FFF2-40B4-BE49-F238E27FC236}">
                <a16:creationId xmlns:a16="http://schemas.microsoft.com/office/drawing/2014/main" id="{8A95C491-B5A9-4B75-9132-2B0C77C6B9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246" b="167"/>
          <a:stretch/>
        </p:blipFill>
        <p:spPr>
          <a:xfrm>
            <a:off x="-2" y="10"/>
            <a:ext cx="12192002" cy="68579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529839-E526-F546-BB9B-719472E21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256797" y="-108669"/>
            <a:ext cx="1678408" cy="121920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88988C-1D6A-454F-85EA-D9EB316F5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157" y="5271715"/>
            <a:ext cx="10145864" cy="715617"/>
          </a:xfrm>
        </p:spPr>
        <p:txBody>
          <a:bodyPr vert="horz" lIns="0" tIns="0" rIns="0" bIns="0" rtlCol="0" anchor="b">
            <a:normAutofit/>
          </a:bodyPr>
          <a:lstStyle/>
          <a:p>
            <a:r>
              <a:rPr lang="en-US" spc="750" dirty="0">
                <a:solidFill>
                  <a:schemeClr val="bg1"/>
                </a:solidFill>
              </a:rPr>
              <a:t>END OF DAY!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DAEE79-2C04-D749-BF4D-C499225DEC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4157" y="6098649"/>
            <a:ext cx="9866244" cy="302151"/>
          </a:xfrm>
        </p:spPr>
        <p:txBody>
          <a:bodyPr vert="horz" lIns="0" tIns="0" rIns="0" bIns="0" rtlCol="0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1200" b="1" cap="all" spc="600" dirty="0">
                <a:solidFill>
                  <a:schemeClr val="bg1"/>
                </a:solidFill>
              </a:rPr>
              <a:t>ENJOY your well-deserved break everyone! </a:t>
            </a:r>
          </a:p>
        </p:txBody>
      </p:sp>
    </p:spTree>
    <p:extLst>
      <p:ext uri="{BB962C8B-B14F-4D97-AF65-F5344CB8AC3E}">
        <p14:creationId xmlns:p14="http://schemas.microsoft.com/office/powerpoint/2010/main" val="1726638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0DAE16DC-24DF-4957-88AE-404BBE4E6D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9BE9CC48-8F55-4830-A549-78BEE8EF85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9136"/>
            <a:ext cx="6096000" cy="6867136"/>
          </a:xfrm>
          <a:prstGeom prst="rect">
            <a:avLst/>
          </a:prstGeom>
          <a:gradFill>
            <a:gsLst>
              <a:gs pos="8000">
                <a:schemeClr val="accent6"/>
              </a:gs>
              <a:gs pos="100000">
                <a:schemeClr val="accent5">
                  <a:alpha val="89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94343ECA-CAAC-4723-88DF-CAFF1E3668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7200" y="17416"/>
            <a:ext cx="5638800" cy="6840584"/>
          </a:xfrm>
          <a:prstGeom prst="rect">
            <a:avLst/>
          </a:prstGeom>
          <a:gradFill>
            <a:gsLst>
              <a:gs pos="24000">
                <a:schemeClr val="accent5">
                  <a:lumMod val="60000"/>
                  <a:lumOff val="40000"/>
                  <a:alpha val="0"/>
                </a:schemeClr>
              </a:gs>
              <a:gs pos="99000">
                <a:schemeClr val="accent2">
                  <a:alpha val="8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238DAD46-AF62-4150-B04A-2C43CC32F3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63202" y="154064"/>
            <a:ext cx="6422401" cy="6096002"/>
          </a:xfrm>
          <a:prstGeom prst="rect">
            <a:avLst/>
          </a:prstGeom>
          <a:gradFill>
            <a:gsLst>
              <a:gs pos="2000">
                <a:schemeClr val="accent5">
                  <a:alpha val="28000"/>
                </a:schemeClr>
              </a:gs>
              <a:gs pos="78000">
                <a:schemeClr val="accent4">
                  <a:alpha val="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07938667-559E-4312-AE99-7A213F453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4907757">
            <a:off x="-619013" y="1524958"/>
            <a:ext cx="4648282" cy="4433301"/>
          </a:xfrm>
          <a:custGeom>
            <a:avLst/>
            <a:gdLst>
              <a:gd name="connsiteX0" fmla="*/ 4465639 w 4648282"/>
              <a:gd name="connsiteY0" fmla="*/ 3013821 h 4433301"/>
              <a:gd name="connsiteX1" fmla="*/ 2324141 w 4648282"/>
              <a:gd name="connsiteY1" fmla="*/ 4433301 h 4433301"/>
              <a:gd name="connsiteX2" fmla="*/ 0 w 4648282"/>
              <a:gd name="connsiteY2" fmla="*/ 2109160 h 4433301"/>
              <a:gd name="connsiteX3" fmla="*/ 1216317 w 4648282"/>
              <a:gd name="connsiteY3" fmla="*/ 65530 h 4433301"/>
              <a:gd name="connsiteX4" fmla="*/ 1352350 w 4648282"/>
              <a:gd name="connsiteY4" fmla="*/ 0 h 4433301"/>
              <a:gd name="connsiteX5" fmla="*/ 4475994 w 4648282"/>
              <a:gd name="connsiteY5" fmla="*/ 1232791 h 4433301"/>
              <a:gd name="connsiteX6" fmla="*/ 4543793 w 4648282"/>
              <a:gd name="connsiteY6" fmla="*/ 1418031 h 4433301"/>
              <a:gd name="connsiteX7" fmla="*/ 4648282 w 4648282"/>
              <a:gd name="connsiteY7" fmla="*/ 2109160 h 4433301"/>
              <a:gd name="connsiteX8" fmla="*/ 4465639 w 4648282"/>
              <a:gd name="connsiteY8" fmla="*/ 3013821 h 4433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48282" h="4433301">
                <a:moveTo>
                  <a:pt x="4465639" y="3013821"/>
                </a:moveTo>
                <a:cubicBezTo>
                  <a:pt x="4112816" y="3847990"/>
                  <a:pt x="3286832" y="4433301"/>
                  <a:pt x="2324141" y="4433301"/>
                </a:cubicBezTo>
                <a:cubicBezTo>
                  <a:pt x="1040553" y="4433301"/>
                  <a:pt x="0" y="3392748"/>
                  <a:pt x="0" y="2109160"/>
                </a:cubicBezTo>
                <a:cubicBezTo>
                  <a:pt x="0" y="1226693"/>
                  <a:pt x="491824" y="459098"/>
                  <a:pt x="1216317" y="65530"/>
                </a:cubicBezTo>
                <a:lnTo>
                  <a:pt x="1352350" y="0"/>
                </a:lnTo>
                <a:lnTo>
                  <a:pt x="4475994" y="1232791"/>
                </a:lnTo>
                <a:lnTo>
                  <a:pt x="4543793" y="1418031"/>
                </a:lnTo>
                <a:cubicBezTo>
                  <a:pt x="4611700" y="1636359"/>
                  <a:pt x="4648282" y="1868487"/>
                  <a:pt x="4648282" y="2109160"/>
                </a:cubicBezTo>
                <a:cubicBezTo>
                  <a:pt x="4648282" y="2430057"/>
                  <a:pt x="4583247" y="2735764"/>
                  <a:pt x="4465639" y="3013821"/>
                </a:cubicBezTo>
                <a:close/>
              </a:path>
            </a:pathLst>
          </a:custGeom>
          <a:gradFill>
            <a:gsLst>
              <a:gs pos="31000">
                <a:schemeClr val="accent6">
                  <a:alpha val="10000"/>
                </a:schemeClr>
              </a:gs>
              <a:gs pos="85000">
                <a:schemeClr val="accent6">
                  <a:lumMod val="60000"/>
                  <a:lumOff val="40000"/>
                  <a:alpha val="21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6F551441-973C-4D62-A067-55315F7747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17670" y="1253114"/>
            <a:ext cx="6840582" cy="4316082"/>
          </a:xfrm>
          <a:prstGeom prst="rect">
            <a:avLst/>
          </a:prstGeom>
          <a:gradFill>
            <a:gsLst>
              <a:gs pos="44000">
                <a:schemeClr val="tx2">
                  <a:lumMod val="75000"/>
                  <a:lumOff val="25000"/>
                  <a:alpha val="11000"/>
                </a:schemeClr>
              </a:gs>
              <a:gs pos="99000">
                <a:schemeClr val="accent2">
                  <a:alpha val="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32A447-8056-2D4E-ACAA-6F4E4C0BE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6206" y="1397598"/>
            <a:ext cx="3319895" cy="1694972"/>
          </a:xfrm>
        </p:spPr>
        <p:txBody>
          <a:bodyPr anchor="ctr"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Task 4</a:t>
            </a:r>
          </a:p>
        </p:txBody>
      </p:sp>
      <p:pic>
        <p:nvPicPr>
          <p:cNvPr id="4100" name="Picture 4" descr="Writing Gif - GIFcen">
            <a:extLst>
              <a:ext uri="{FF2B5EF4-FFF2-40B4-BE49-F238E27FC236}">
                <a16:creationId xmlns:a16="http://schemas.microsoft.com/office/drawing/2014/main" id="{8D934DF3-AFCC-7642-B62D-5D7701BA7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52545" y="1225122"/>
            <a:ext cx="2742764" cy="2516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BDF913-7620-6045-886C-89FC24CEE4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787" y="1813177"/>
            <a:ext cx="4710607" cy="4741390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en-US" sz="2000" dirty="0"/>
              <a:t>Imagine you have been given the chance to plan the worlds most exciting fun weekend). </a:t>
            </a:r>
          </a:p>
          <a:p>
            <a:pPr marL="0" indent="0">
              <a:lnSpc>
                <a:spcPct val="200000"/>
              </a:lnSpc>
              <a:buNone/>
            </a:pPr>
            <a:endParaRPr lang="en-US" sz="2000" dirty="0"/>
          </a:p>
          <a:p>
            <a:pPr marL="0" indent="0">
              <a:lnSpc>
                <a:spcPct val="200000"/>
              </a:lnSpc>
              <a:buNone/>
            </a:pPr>
            <a:r>
              <a:rPr lang="en-US" sz="2000" dirty="0"/>
              <a:t>Then complete the NAIDOC ‘Heal Country’ worksheet.</a:t>
            </a:r>
          </a:p>
          <a:p>
            <a:endParaRPr lang="en-US" sz="16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BBCA4B7-6F98-BA4D-B42F-4E9F9E95CD6A}"/>
              </a:ext>
            </a:extLst>
          </p:cNvPr>
          <p:cNvSpPr/>
          <p:nvPr/>
        </p:nvSpPr>
        <p:spPr>
          <a:xfrm>
            <a:off x="1371600" y="457771"/>
            <a:ext cx="10820400" cy="657226"/>
          </a:xfrm>
          <a:prstGeom prst="rect">
            <a:avLst/>
          </a:prstGeom>
          <a:solidFill>
            <a:srgbClr val="185047"/>
          </a:solidFill>
          <a:ln>
            <a:solidFill>
              <a:srgbClr val="185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CE2FE0A-DB92-804E-AC88-EC571183B248}"/>
              </a:ext>
            </a:extLst>
          </p:cNvPr>
          <p:cNvSpPr/>
          <p:nvPr/>
        </p:nvSpPr>
        <p:spPr>
          <a:xfrm rot="16200000" flipV="1">
            <a:off x="-2293686" y="3369169"/>
            <a:ext cx="6258052" cy="719613"/>
          </a:xfrm>
          <a:prstGeom prst="rect">
            <a:avLst/>
          </a:prstGeom>
          <a:solidFill>
            <a:srgbClr val="185047"/>
          </a:solidFill>
          <a:ln>
            <a:solidFill>
              <a:srgbClr val="185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7D7998F-6750-DE42-BF03-60737E3A2F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8" y="114300"/>
            <a:ext cx="1485900" cy="1574800"/>
          </a:xfrm>
          <a:prstGeom prst="rect">
            <a:avLst/>
          </a:prstGeom>
        </p:spPr>
      </p:pic>
      <p:pic>
        <p:nvPicPr>
          <p:cNvPr id="6146" name="Picture 2" descr="page11image48662560">
            <a:extLst>
              <a:ext uri="{FF2B5EF4-FFF2-40B4-BE49-F238E27FC236}">
                <a16:creationId xmlns:a16="http://schemas.microsoft.com/office/drawing/2014/main" id="{CDA5DFE5-4A38-A441-90EF-C3D9E5BE1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436" y="1323016"/>
            <a:ext cx="2742764" cy="3881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page12image48750928">
            <a:extLst>
              <a:ext uri="{FF2B5EF4-FFF2-40B4-BE49-F238E27FC236}">
                <a16:creationId xmlns:a16="http://schemas.microsoft.com/office/drawing/2014/main" id="{10346167-6FA7-1749-A8CB-DAAA31DA0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768126" y="3528086"/>
            <a:ext cx="2765115" cy="3912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1377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BB02F283-AD3D-43EB-8EB3-EEABE7B685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87267ACD-C9FA-48F7-BA90-C05046F4EE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274922"/>
            <a:ext cx="12198726" cy="1606049"/>
          </a:xfrm>
          <a:prstGeom prst="rect">
            <a:avLst/>
          </a:prstGeom>
          <a:gradFill>
            <a:gsLst>
              <a:gs pos="0">
                <a:schemeClr val="accent5">
                  <a:alpha val="83000"/>
                </a:schemeClr>
              </a:gs>
              <a:gs pos="100000">
                <a:schemeClr val="accent4">
                  <a:alpha val="74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53E17AA8-C417-4F74-9F1B-EAD82A19B7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270744" y="1998314"/>
            <a:ext cx="1605188" cy="8160125"/>
          </a:xfrm>
          <a:prstGeom prst="rect">
            <a:avLst/>
          </a:prstGeom>
          <a:gradFill>
            <a:gsLst>
              <a:gs pos="5000">
                <a:schemeClr val="accent2">
                  <a:alpha val="68000"/>
                </a:schemeClr>
              </a:gs>
              <a:gs pos="100000">
                <a:schemeClr val="accent5">
                  <a:alpha val="43000"/>
                </a:schemeClr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D79F9CB9-0076-49F5-845A-C97CCFC163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742413" y="2532510"/>
            <a:ext cx="1605189" cy="7090015"/>
          </a:xfrm>
          <a:prstGeom prst="rect">
            <a:avLst/>
          </a:prstGeom>
          <a:gradFill>
            <a:gsLst>
              <a:gs pos="42000">
                <a:schemeClr val="accent4">
                  <a:alpha val="0"/>
                </a:schemeClr>
              </a:gs>
              <a:gs pos="99000">
                <a:schemeClr val="accent6">
                  <a:alpha val="4800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0567348B-D4F9-4978-8FB4-D4031CD133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930450" y="5273748"/>
            <a:ext cx="7275001" cy="1150514"/>
          </a:xfrm>
          <a:prstGeom prst="rect">
            <a:avLst/>
          </a:prstGeom>
          <a:gradFill>
            <a:gsLst>
              <a:gs pos="0">
                <a:schemeClr val="accent5">
                  <a:alpha val="37000"/>
                </a:schemeClr>
              </a:gs>
              <a:gs pos="56000">
                <a:schemeClr val="accent5">
                  <a:alpha val="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D93E2F-0D22-4F4A-99B4-9900D7865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569" y="5553718"/>
            <a:ext cx="7203004" cy="1054645"/>
          </a:xfrm>
        </p:spPr>
        <p:txBody>
          <a:bodyPr vert="horz" lIns="0" tIns="0" rIns="0" bIns="0" rtlCol="0" anchor="ctr">
            <a:normAutofit/>
          </a:bodyPr>
          <a:lstStyle/>
          <a:p>
            <a:r>
              <a:rPr lang="en-US" sz="3200" spc="750">
                <a:solidFill>
                  <a:schemeClr val="bg1"/>
                </a:solidFill>
              </a:rPr>
              <a:t>Recess break (30 minutes)</a:t>
            </a:r>
          </a:p>
        </p:txBody>
      </p:sp>
      <p:pic>
        <p:nvPicPr>
          <p:cNvPr id="5122" name="Picture 2" descr="McAndrews-Grogan, Mrs. / Brain Break Indoor Recess Bag">
            <a:extLst>
              <a:ext uri="{FF2B5EF4-FFF2-40B4-BE49-F238E27FC236}">
                <a16:creationId xmlns:a16="http://schemas.microsoft.com/office/drawing/2014/main" id="{58B025FC-32A1-7049-9C2C-EB830FA8FF5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4525" y="457200"/>
            <a:ext cx="11229675" cy="440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1821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0BF4A1-714C-419E-A19F-578DE93BE0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91A9BD-D57F-4941-931F-40597AB3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409317" y="1410082"/>
            <a:ext cx="6858000" cy="4037835"/>
          </a:xfrm>
          <a:prstGeom prst="rect">
            <a:avLst/>
          </a:prstGeom>
          <a:gradFill>
            <a:gsLst>
              <a:gs pos="8000">
                <a:schemeClr val="accent6"/>
              </a:gs>
              <a:gs pos="100000">
                <a:schemeClr val="accent5">
                  <a:alpha val="89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54DB264-9467-4730-B9E9-C9A97DD669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790128" y="3609527"/>
            <a:ext cx="2458347" cy="4038601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99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B097F88-2120-47B4-B891-5B28F66BBD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64227" y="1757079"/>
            <a:ext cx="3900088" cy="4178958"/>
          </a:xfrm>
          <a:custGeom>
            <a:avLst/>
            <a:gdLst>
              <a:gd name="connsiteX0" fmla="*/ 2431956 w 3900088"/>
              <a:gd name="connsiteY0" fmla="*/ 93939 h 4178958"/>
              <a:gd name="connsiteX1" fmla="*/ 3900088 w 3900088"/>
              <a:gd name="connsiteY1" fmla="*/ 2089479 h 4178958"/>
              <a:gd name="connsiteX2" fmla="*/ 1810609 w 3900088"/>
              <a:gd name="connsiteY2" fmla="*/ 4178958 h 4178958"/>
              <a:gd name="connsiteX3" fmla="*/ 77980 w 3900088"/>
              <a:gd name="connsiteY3" fmla="*/ 3257727 h 4178958"/>
              <a:gd name="connsiteX4" fmla="*/ 0 w 3900088"/>
              <a:gd name="connsiteY4" fmla="*/ 3129367 h 4178958"/>
              <a:gd name="connsiteX5" fmla="*/ 831517 w 3900088"/>
              <a:gd name="connsiteY5" fmla="*/ 244059 h 4178958"/>
              <a:gd name="connsiteX6" fmla="*/ 997290 w 3900088"/>
              <a:gd name="connsiteY6" fmla="*/ 164202 h 4178958"/>
              <a:gd name="connsiteX7" fmla="*/ 1810609 w 3900088"/>
              <a:gd name="connsiteY7" fmla="*/ 0 h 4178958"/>
              <a:gd name="connsiteX8" fmla="*/ 2431956 w 3900088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088" h="4178958">
                <a:moveTo>
                  <a:pt x="2431956" y="93939"/>
                </a:moveTo>
                <a:cubicBezTo>
                  <a:pt x="3282517" y="358491"/>
                  <a:pt x="3900088" y="1151865"/>
                  <a:pt x="3900088" y="2089479"/>
                </a:cubicBezTo>
                <a:cubicBezTo>
                  <a:pt x="3900088" y="3243466"/>
                  <a:pt x="2964596" y="4178958"/>
                  <a:pt x="1810609" y="4178958"/>
                </a:cubicBezTo>
                <a:cubicBezTo>
                  <a:pt x="1089367" y="4178958"/>
                  <a:pt x="453475" y="3813531"/>
                  <a:pt x="77980" y="3257727"/>
                </a:cubicBezTo>
                <a:lnTo>
                  <a:pt x="0" y="3129367"/>
                </a:lnTo>
                <a:lnTo>
                  <a:pt x="831517" y="244059"/>
                </a:lnTo>
                <a:lnTo>
                  <a:pt x="997290" y="164202"/>
                </a:lnTo>
                <a:cubicBezTo>
                  <a:pt x="1247271" y="58468"/>
                  <a:pt x="1522112" y="0"/>
                  <a:pt x="1810609" y="0"/>
                </a:cubicBezTo>
                <a:cubicBezTo>
                  <a:pt x="2026982" y="0"/>
                  <a:pt x="2235673" y="32888"/>
                  <a:pt x="2431956" y="93939"/>
                </a:cubicBezTo>
                <a:close/>
              </a:path>
            </a:pathLst>
          </a:custGeom>
          <a:gradFill>
            <a:gsLst>
              <a:gs pos="36000">
                <a:schemeClr val="accent6">
                  <a:lumMod val="60000"/>
                  <a:lumOff val="40000"/>
                  <a:alpha val="6000"/>
                </a:schemeClr>
              </a:gs>
              <a:gs pos="100000">
                <a:schemeClr val="accent6">
                  <a:alpha val="2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F9338F5-05AB-4DC5-BD1C-1A9F26C38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50099" y="411154"/>
            <a:ext cx="4395601" cy="3581400"/>
          </a:xfrm>
          <a:prstGeom prst="rect">
            <a:avLst/>
          </a:prstGeom>
          <a:gradFill>
            <a:gsLst>
              <a:gs pos="0">
                <a:schemeClr val="accent5">
                  <a:alpha val="29000"/>
                </a:schemeClr>
              </a:gs>
              <a:gs pos="100000">
                <a:schemeClr val="accent4">
                  <a:alpha val="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38FF2E-FDE5-B742-8BB1-21FED27A1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68280"/>
            <a:ext cx="3390645" cy="3363597"/>
          </a:xfrm>
        </p:spPr>
        <p:txBody>
          <a:bodyPr>
            <a:normAutofit/>
          </a:bodyPr>
          <a:lstStyle/>
          <a:p>
            <a:pPr algn="r"/>
            <a:r>
              <a:rPr lang="en-US" sz="3000">
                <a:solidFill>
                  <a:schemeClr val="bg1"/>
                </a:solidFill>
              </a:rPr>
              <a:t>Mathematics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A96A193-34B8-4551-82CB-22578FC3F95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0793327"/>
              </p:ext>
            </p:extLst>
          </p:nvPr>
        </p:nvGraphicFramePr>
        <p:xfrm>
          <a:off x="4494654" y="457200"/>
          <a:ext cx="7240146" cy="594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767411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theme/theme1.xml><?xml version="1.0" encoding="utf-8"?>
<a:theme xmlns:a="http://schemas.openxmlformats.org/drawingml/2006/main" name="GradientRiseVTI">
  <a:themeElements>
    <a:clrScheme name="AnalogousFromDarkSeedLeftStep">
      <a:dk1>
        <a:srgbClr val="000000"/>
      </a:dk1>
      <a:lt1>
        <a:srgbClr val="FFFFFF"/>
      </a:lt1>
      <a:dk2>
        <a:srgbClr val="34261E"/>
      </a:dk2>
      <a:lt2>
        <a:srgbClr val="E6E2E8"/>
      </a:lt2>
      <a:accent1>
        <a:srgbClr val="6DB243"/>
      </a:accent1>
      <a:accent2>
        <a:srgbClr val="94AB36"/>
      </a:accent2>
      <a:accent3>
        <a:srgbClr val="B89F45"/>
      </a:accent3>
      <a:accent4>
        <a:srgbClr val="B46638"/>
      </a:accent4>
      <a:accent5>
        <a:srgbClr val="C64A51"/>
      </a:accent5>
      <a:accent6>
        <a:srgbClr val="B43872"/>
      </a:accent6>
      <a:hlink>
        <a:srgbClr val="BF4E3F"/>
      </a:hlink>
      <a:folHlink>
        <a:srgbClr val="7F7F7F"/>
      </a:folHlink>
    </a:clrScheme>
    <a:fontScheme name="Avenir">
      <a:majorFont>
        <a:latin typeface="Tw Cen MT"/>
        <a:ea typeface=""/>
        <a:cs typeface=""/>
      </a:majorFont>
      <a:minorFont>
        <a:latin typeface="Tw Cen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RiseVTI" id="{C2FC082F-B444-4222-AF20-78444CCB5722}" vid="{39F213E4-0CBC-40CB-B3F6-8C5562B6B99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{AD88AE9C-4B14-EE43-AC87-98A8EC2B580E}tf16401378</Template>
  <TotalTime>560</TotalTime>
  <Words>1121</Words>
  <Application>Microsoft Macintosh PowerPoint</Application>
  <PresentationFormat>Widescreen</PresentationFormat>
  <Paragraphs>173</Paragraphs>
  <Slides>65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1" baseType="lpstr">
      <vt:lpstr>Arial</vt:lpstr>
      <vt:lpstr>Gill Sans Ultra Bold</vt:lpstr>
      <vt:lpstr>MARKER FELT THIN</vt:lpstr>
      <vt:lpstr>MARKER FELT THIN</vt:lpstr>
      <vt:lpstr>Tw Cen MT</vt:lpstr>
      <vt:lpstr>GradientRiseVTI</vt:lpstr>
      <vt:lpstr> term 3 week 2</vt:lpstr>
      <vt:lpstr>Good morning</vt:lpstr>
      <vt:lpstr>WHATS ON TODAY?</vt:lpstr>
      <vt:lpstr>Task 1</vt:lpstr>
      <vt:lpstr>Task 2</vt:lpstr>
      <vt:lpstr>Crunch n’ sip</vt:lpstr>
      <vt:lpstr>Task 4</vt:lpstr>
      <vt:lpstr>Recess break (30 minutes)</vt:lpstr>
      <vt:lpstr>Mathematics</vt:lpstr>
      <vt:lpstr>Task 2</vt:lpstr>
      <vt:lpstr>Lunch break (40 minutes)</vt:lpstr>
      <vt:lpstr>KLA - geography</vt:lpstr>
      <vt:lpstr>END OF DAY!</vt:lpstr>
      <vt:lpstr>Good morning</vt:lpstr>
      <vt:lpstr>WHATS ON TODAY?</vt:lpstr>
      <vt:lpstr>Task 1</vt:lpstr>
      <vt:lpstr>PowerPoint Presentation</vt:lpstr>
      <vt:lpstr>Task 2</vt:lpstr>
      <vt:lpstr>Crunch n’ sip</vt:lpstr>
      <vt:lpstr>Task 4</vt:lpstr>
      <vt:lpstr>Recess break (30 minutes)</vt:lpstr>
      <vt:lpstr>Mathematics</vt:lpstr>
      <vt:lpstr>Task 2</vt:lpstr>
      <vt:lpstr>Lunch break (40 minutes)</vt:lpstr>
      <vt:lpstr>library</vt:lpstr>
      <vt:lpstr>END OF DAY!</vt:lpstr>
      <vt:lpstr>Good morning</vt:lpstr>
      <vt:lpstr>WHATS ON TODAY?</vt:lpstr>
      <vt:lpstr>Task 1</vt:lpstr>
      <vt:lpstr>Task 2</vt:lpstr>
      <vt:lpstr>Crunch n’ sip</vt:lpstr>
      <vt:lpstr>Task 4</vt:lpstr>
      <vt:lpstr>Recess break (30 minutes)</vt:lpstr>
      <vt:lpstr>Mathematics</vt:lpstr>
      <vt:lpstr>Task 2</vt:lpstr>
      <vt:lpstr>fitness</vt:lpstr>
      <vt:lpstr>Lunch break (40 minutes)</vt:lpstr>
      <vt:lpstr>KLA - SCIENCE</vt:lpstr>
      <vt:lpstr>END OF DAY!</vt:lpstr>
      <vt:lpstr>Good morning</vt:lpstr>
      <vt:lpstr>WHATS ON TODAY?</vt:lpstr>
      <vt:lpstr>Task 1</vt:lpstr>
      <vt:lpstr>Task 2</vt:lpstr>
      <vt:lpstr>Crunch n’ sip</vt:lpstr>
      <vt:lpstr>Task 4</vt:lpstr>
      <vt:lpstr>Recess break (30 minutes)</vt:lpstr>
      <vt:lpstr>Mathematics</vt:lpstr>
      <vt:lpstr>Task 2</vt:lpstr>
      <vt:lpstr>Lunch break (40 minutes)</vt:lpstr>
      <vt:lpstr>KLA - PDHPE</vt:lpstr>
      <vt:lpstr>END OF DAY!</vt:lpstr>
      <vt:lpstr>Good morning</vt:lpstr>
      <vt:lpstr>WHATS ON TODAY?</vt:lpstr>
      <vt:lpstr>Task 1</vt:lpstr>
      <vt:lpstr>Task 2</vt:lpstr>
      <vt:lpstr>Crunch n’ sip</vt:lpstr>
      <vt:lpstr>Task 4</vt:lpstr>
      <vt:lpstr>Recess break (30 minutes)</vt:lpstr>
      <vt:lpstr>Mathematics</vt:lpstr>
      <vt:lpstr>Task 2</vt:lpstr>
      <vt:lpstr>Task 3. fitness</vt:lpstr>
      <vt:lpstr>Lunch break (40 minutes)</vt:lpstr>
      <vt:lpstr>KLA – capa (dance)</vt:lpstr>
      <vt:lpstr>FREE PLAY</vt:lpstr>
      <vt:lpstr>END OF DAY!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Stage 1 term 3 week 2</dc:title>
  <dc:creator>Zuhal Unal</dc:creator>
  <cp:lastModifiedBy>Craig Hughes</cp:lastModifiedBy>
  <cp:revision>25</cp:revision>
  <dcterms:created xsi:type="dcterms:W3CDTF">2021-07-14T22:49:25Z</dcterms:created>
  <dcterms:modified xsi:type="dcterms:W3CDTF">2021-07-18T22:30:15Z</dcterms:modified>
</cp:coreProperties>
</file>